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_rels/slideMaster1.xml.rels" ContentType="application/vnd.openxmlformats-package.relationships+xml"/>
  <Override PartName="/ppt/slideMasters/_rels/slideMaster2.xml.rels" ContentType="application/vnd.openxmlformats-package.relationships+xml"/>
  <Override PartName="/ppt/slideMasters/_rels/slideMaster3.xml.rels" ContentType="application/vnd.openxmlformats-package.relationships+xml"/>
  <Override PartName="/ppt/slideMasters/_rels/slideMaster4.xml.rels" ContentType="application/vnd.openxmlformats-package.relationship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media/image1.png" ContentType="image/png"/>
  <Override PartName="/ppt/media/image2.png" ContentType="image/png"/>
  <Override PartName="/ppt/media/image3.png" ContentType="image/png"/>
  <Override PartName="/ppt/media/image4.png" ContentType="image/png"/>
  <Override PartName="/ppt/media/image5.png" ContentType="image/png"/>
  <Override PartName="/ppt/media/image34.jpeg" ContentType="image/jpeg"/>
  <Override PartName="/ppt/media/image6.png" ContentType="image/png"/>
  <Override PartName="/ppt/media/image7.png" ContentType="image/png"/>
  <Override PartName="/ppt/media/image8.png" ContentType="image/png"/>
  <Override PartName="/ppt/media/image9.png" ContentType="image/png"/>
  <Override PartName="/ppt/media/image10.png" ContentType="image/png"/>
  <Override PartName="/ppt/media/image11.png" ContentType="image/png"/>
  <Override PartName="/ppt/media/image12.png" ContentType="image/png"/>
  <Override PartName="/ppt/media/image13.png" ContentType="image/png"/>
  <Override PartName="/ppt/media/image14.png" ContentType="image/png"/>
  <Override PartName="/ppt/media/image15.png" ContentType="image/png"/>
  <Override PartName="/ppt/media/image35.jpeg" ContentType="image/jpeg"/>
  <Override PartName="/ppt/media/image16.png" ContentType="image/png"/>
  <Override PartName="/ppt/media/image17.png" ContentType="image/png"/>
  <Override PartName="/ppt/media/image18.png" ContentType="image/png"/>
  <Override PartName="/ppt/media/image19.jpeg" ContentType="image/jpeg"/>
  <Override PartName="/ppt/media/image22.png" ContentType="image/png"/>
  <Override PartName="/ppt/media/image20.png" ContentType="image/png"/>
  <Override PartName="/ppt/media/image21.png" ContentType="image/png"/>
  <Override PartName="/ppt/media/image23.png" ContentType="image/png"/>
  <Override PartName="/ppt/media/image24.png" ContentType="image/png"/>
  <Override PartName="/ppt/media/image25.png" ContentType="image/png"/>
  <Override PartName="/ppt/media/image26.png" ContentType="image/png"/>
  <Override PartName="/ppt/media/image27.png" ContentType="image/png"/>
  <Override PartName="/ppt/media/image28.png" ContentType="image/png"/>
  <Override PartName="/ppt/media/image29.png" ContentType="image/png"/>
  <Override PartName="/ppt/media/image30.png" ContentType="image/png"/>
  <Override PartName="/ppt/media/image41.jpeg" ContentType="image/jpeg"/>
  <Override PartName="/ppt/media/image31.png" ContentType="image/png"/>
  <Override PartName="/ppt/media/image32.png" ContentType="image/png"/>
  <Override PartName="/ppt/media/image33.jpeg" ContentType="image/jpeg"/>
  <Override PartName="/ppt/media/image36.png" ContentType="image/png"/>
  <Override PartName="/ppt/media/image37.png" ContentType="image/png"/>
  <Override PartName="/ppt/media/image38.jpeg" ContentType="image/jpeg"/>
  <Override PartName="/ppt/media/image39.png" ContentType="image/png"/>
  <Override PartName="/ppt/media/image40.png" ContentType="image/png"/>
  <Override PartName="/ppt/media/image42.png" ContentType="image/png"/>
  <Override PartName="/ppt/media/image43.png" ContentType="image/png"/>
  <Override PartName="/ppt/media/image44.png" ContentType="image/png"/>
  <Override PartName="/ppt/slideLayouts/slideLayout31.xml" ContentType="application/vnd.openxmlformats-officedocument.presentationml.slideLayout+xml"/>
  <Override PartName="/ppt/slideLayouts/slideLayout1.xml" ContentType="application/vnd.openxmlformats-officedocument.presentationml.slideLayout+xml"/>
  <Override PartName="/ppt/slideLayouts/slideLayout32.xml" ContentType="application/vnd.openxmlformats-officedocument.presentationml.slideLayout+xml"/>
  <Override PartName="/ppt/slideLayouts/slideLayout2.xml" ContentType="application/vnd.openxmlformats-officedocument.presentationml.slideLayout+xml"/>
  <Override PartName="/ppt/slideLayouts/slideLayout33.xml" ContentType="application/vnd.openxmlformats-officedocument.presentationml.slideLayout+xml"/>
  <Override PartName="/ppt/slideLayouts/slideLayout3.xml" ContentType="application/vnd.openxmlformats-officedocument.presentationml.slideLayout+xml"/>
  <Override PartName="/ppt/slideLayouts/slideLayout34.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35.xml" ContentType="application/vnd.openxmlformats-officedocument.presentationml.slideLayout+xml"/>
  <Override PartName="/ppt/slideLayouts/slideLayout6.xml" ContentType="application/vnd.openxmlformats-officedocument.presentationml.slideLayout+xml"/>
  <Override PartName="/ppt/slideLayouts/slideLayout36.xml" ContentType="application/vnd.openxmlformats-officedocument.presentationml.slideLayout+xml"/>
  <Override PartName="/ppt/slideLayouts/slideLayout7.xml" ContentType="application/vnd.openxmlformats-officedocument.presentationml.slideLayout+xml"/>
  <Override PartName="/ppt/slideLayouts/slideLayout37.xml" ContentType="application/vnd.openxmlformats-officedocument.presentationml.slideLayout+xml"/>
  <Override PartName="/ppt/slideLayouts/slideLayout8.xml" ContentType="application/vnd.openxmlformats-officedocument.presentationml.slideLayout+xml"/>
  <Override PartName="/ppt/slideLayouts/slideLayout38.xml" ContentType="application/vnd.openxmlformats-officedocument.presentationml.slideLayout+xml"/>
  <Override PartName="/ppt/slideLayouts/slideLayout9.xml" ContentType="application/vnd.openxmlformats-officedocument.presentationml.slideLayout+xml"/>
  <Override PartName="/ppt/slideLayouts/slideLayout3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_rels/slideLayout31.xml.rels" ContentType="application/vnd.openxmlformats-package.relationships+xml"/>
  <Override PartName="/ppt/slideLayouts/_rels/slideLayout1.xml.rels" ContentType="application/vnd.openxmlformats-package.relationships+xml"/>
  <Override PartName="/ppt/slideLayouts/_rels/slideLayout32.xml.rels" ContentType="application/vnd.openxmlformats-package.relationships+xml"/>
  <Override PartName="/ppt/slideLayouts/_rels/slideLayout2.xml.rels" ContentType="application/vnd.openxmlformats-package.relationships+xml"/>
  <Override PartName="/ppt/slideLayouts/_rels/slideLayout33.xml.rels" ContentType="application/vnd.openxmlformats-package.relationships+xml"/>
  <Override PartName="/ppt/slideLayouts/_rels/slideLayout3.xml.rels" ContentType="application/vnd.openxmlformats-package.relationships+xml"/>
  <Override PartName="/ppt/slideLayouts/_rels/slideLayout34.xml.rels" ContentType="application/vnd.openxmlformats-package.relationships+xml"/>
  <Override PartName="/ppt/slideLayouts/_rels/slideLayout4.xml.rels" ContentType="application/vnd.openxmlformats-package.relationships+xml"/>
  <Override PartName="/ppt/slideLayouts/_rels/slideLayout35.xml.rels" ContentType="application/vnd.openxmlformats-package.relationships+xml"/>
  <Override PartName="/ppt/slideLayouts/_rels/slideLayout5.xml.rels" ContentType="application/vnd.openxmlformats-package.relationships+xml"/>
  <Override PartName="/ppt/slideLayouts/_rels/slideLayout36.xml.rels" ContentType="application/vnd.openxmlformats-package.relationships+xml"/>
  <Override PartName="/ppt/slideLayouts/_rels/slideLayout6.xml.rels" ContentType="application/vnd.openxmlformats-package.relationships+xml"/>
  <Override PartName="/ppt/slideLayouts/_rels/slideLayout37.xml.rels" ContentType="application/vnd.openxmlformats-package.relationships+xml"/>
  <Override PartName="/ppt/slideLayouts/_rels/slideLayout7.xml.rels" ContentType="application/vnd.openxmlformats-package.relationships+xml"/>
  <Override PartName="/ppt/slideLayouts/_rels/slideLayout38.xml.rels" ContentType="application/vnd.openxmlformats-package.relationships+xml"/>
  <Override PartName="/ppt/slideLayouts/_rels/slideLayout8.xml.rels" ContentType="application/vnd.openxmlformats-package.relationships+xml"/>
  <Override PartName="/ppt/slideLayouts/_rels/slideLayout39.xml.rels" ContentType="application/vnd.openxmlformats-package.relationships+xml"/>
  <Override PartName="/ppt/slideLayouts/_rels/slideLayout9.xml.rels" ContentType="application/vnd.openxmlformats-package.relationships+xml"/>
  <Override PartName="/ppt/slideLayouts/_rels/slideLayout10.xml.rels" ContentType="application/vnd.openxmlformats-package.relationships+xml"/>
  <Override PartName="/ppt/slideLayouts/_rels/slideLayout11.xml.rels" ContentType="application/vnd.openxmlformats-package.relationships+xml"/>
  <Override PartName="/ppt/slideLayouts/_rels/slideLayout12.xml.rels" ContentType="application/vnd.openxmlformats-package.relationships+xml"/>
  <Override PartName="/ppt/slideLayouts/_rels/slideLayout13.xml.rels" ContentType="application/vnd.openxmlformats-package.relationships+xml"/>
  <Override PartName="/ppt/slideLayouts/_rels/slideLayout14.xml.rels" ContentType="application/vnd.openxmlformats-package.relationships+xml"/>
  <Override PartName="/ppt/slideLayouts/_rels/slideLayout15.xml.rels" ContentType="application/vnd.openxmlformats-package.relationships+xml"/>
  <Override PartName="/ppt/slideLayouts/_rels/slideLayout16.xml.rels" ContentType="application/vnd.openxmlformats-package.relationships+xml"/>
  <Override PartName="/ppt/slideLayouts/_rels/slideLayout17.xml.rels" ContentType="application/vnd.openxmlformats-package.relationships+xml"/>
  <Override PartName="/ppt/slideLayouts/_rels/slideLayout18.xml.rels" ContentType="application/vnd.openxmlformats-package.relationships+xml"/>
  <Override PartName="/ppt/slideLayouts/_rels/slideLayout19.xml.rels" ContentType="application/vnd.openxmlformats-package.relationships+xml"/>
  <Override PartName="/ppt/slideLayouts/_rels/slideLayout20.xml.rels" ContentType="application/vnd.openxmlformats-package.relationships+xml"/>
  <Override PartName="/ppt/slideLayouts/_rels/slideLayout21.xml.rels" ContentType="application/vnd.openxmlformats-package.relationships+xml"/>
  <Override PartName="/ppt/slideLayouts/_rels/slideLayout22.xml.rels" ContentType="application/vnd.openxmlformats-package.relationships+xml"/>
  <Override PartName="/ppt/slideLayouts/_rels/slideLayout23.xml.rels" ContentType="application/vnd.openxmlformats-package.relationships+xml"/>
  <Override PartName="/ppt/slideLayouts/_rels/slideLayout24.xml.rels" ContentType="application/vnd.openxmlformats-package.relationships+xml"/>
  <Override PartName="/ppt/slideLayouts/_rels/slideLayout25.xml.rels" ContentType="application/vnd.openxmlformats-package.relationships+xml"/>
  <Override PartName="/ppt/slideLayouts/_rels/slideLayout26.xml.rels" ContentType="application/vnd.openxmlformats-package.relationships+xml"/>
  <Override PartName="/ppt/slideLayouts/_rels/slideLayout27.xml.rels" ContentType="application/vnd.openxmlformats-package.relationships+xml"/>
  <Override PartName="/ppt/slideLayouts/_rels/slideLayout28.xml.rels" ContentType="application/vnd.openxmlformats-package.relationships+xml"/>
  <Override PartName="/ppt/slideLayouts/_rels/slideLayout29.xml.rels" ContentType="application/vnd.openxmlformats-package.relationships+xml"/>
  <Override PartName="/ppt/slideLayouts/_rels/slideLayout30.xml.rels" ContentType="application/vnd.openxmlformats-package.relationships+xml"/>
  <Override PartName="/ppt/slideLayouts/_rels/slideLayout40.xml.rels" ContentType="application/vnd.openxmlformats-package.relationships+xml"/>
  <Override PartName="/ppt/slideLayouts/_rels/slideLayout41.xml.rels" ContentType="application/vnd.openxmlformats-package.relationships+xml"/>
  <Override PartName="/ppt/slideLayouts/_rels/slideLayout42.xml.rels" ContentType="application/vnd.openxmlformats-package.relationships+xml"/>
  <Override PartName="/ppt/slideLayouts/_rels/slideLayout43.xml.rels" ContentType="application/vnd.openxmlformats-package.relationships+xml"/>
  <Override PartName="/ppt/slideLayouts/_rels/slideLayout44.xml.rels" ContentType="application/vnd.openxmlformats-package.relationships+xml"/>
  <Override PartName="/ppt/slideLayouts/_rels/slideLayout45.xml.rels" ContentType="application/vnd.openxmlformats-package.relationships+xml"/>
  <Override PartName="/ppt/slideLayouts/_rels/slideLayout46.xml.rels" ContentType="application/vnd.openxmlformats-package.relationships+xml"/>
  <Override PartName="/ppt/slideLayouts/_rels/slideLayout47.xml.rels" ContentType="application/vnd.openxmlformats-package.relationships+xml"/>
  <Override PartName="/ppt/slideLayouts/_rels/slideLayout48.xml.rels" ContentType="application/vnd.openxmlformats-package.relationships+xml"/>
  <Override PartName="/ppt/_rels/presentation.xml.rels" ContentType="application/vnd.openxmlformats-package.relationships+xml"/>
  <Override PartName="/ppt/slides/slide1.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slide21.xml" ContentType="application/vnd.openxmlformats-officedocument.presentationml.slide+xml"/>
  <Override PartName="/ppt/slides/slide4.xml" ContentType="application/vnd.openxmlformats-officedocument.presentationml.slide+xml"/>
  <Override PartName="/ppt/slides/slide22.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23.xml" ContentType="application/vnd.openxmlformats-officedocument.presentationml.slide+xml"/>
  <Override PartName="/ppt/slides/slide7.xml" ContentType="application/vnd.openxmlformats-officedocument.presentationml.slide+xml"/>
  <Override PartName="/ppt/slides/slide24.xml" ContentType="application/vnd.openxmlformats-officedocument.presentationml.slide+xml"/>
  <Override PartName="/ppt/slides/slide8.xml" ContentType="application/vnd.openxmlformats-officedocument.presentationml.slide+xml"/>
  <Override PartName="/ppt/slides/slide25.xml" ContentType="application/vnd.openxmlformats-officedocument.presentationml.slide+xml"/>
  <Override PartName="/ppt/slides/slide9.xml" ContentType="application/vnd.openxmlformats-officedocument.presentationml.slide+xml"/>
  <Override PartName="/ppt/slides/slide26.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_rels/slide1.xml.rels" ContentType="application/vnd.openxmlformats-package.relationships+xml"/>
  <Override PartName="/ppt/slides/_rels/slide22.xml.rels" ContentType="application/vnd.openxmlformats-package.relationships+xml"/>
  <Override PartName="/ppt/slides/_rels/slide2.xml.rels" ContentType="application/vnd.openxmlformats-package.relationships+xml"/>
  <Override PartName="/ppt/slides/_rels/slide20.xml.rels" ContentType="application/vnd.openxmlformats-package.relationships+xml"/>
  <Override PartName="/ppt/slides/_rels/slide3.xml.rels" ContentType="application/vnd.openxmlformats-package.relationships+xml"/>
  <Override PartName="/ppt/slides/_rels/slide21.xml.rels" ContentType="application/vnd.openxmlformats-package.relationships+xml"/>
  <Override PartName="/ppt/slides/_rels/slide4.xml.rels" ContentType="application/vnd.openxmlformats-package.relationships+xml"/>
  <Override PartName="/ppt/slides/_rels/slide5.xml.rels" ContentType="application/vnd.openxmlformats-package.relationships+xml"/>
  <Override PartName="/ppt/slides/_rels/slide23.xml.rels" ContentType="application/vnd.openxmlformats-package.relationships+xml"/>
  <Override PartName="/ppt/slides/_rels/slide6.xml.rels" ContentType="application/vnd.openxmlformats-package.relationships+xml"/>
  <Override PartName="/ppt/slides/_rels/slide24.xml.rels" ContentType="application/vnd.openxmlformats-package.relationships+xml"/>
  <Override PartName="/ppt/slides/_rels/slide7.xml.rels" ContentType="application/vnd.openxmlformats-package.relationships+xml"/>
  <Override PartName="/ppt/slides/_rels/slide25.xml.rels" ContentType="application/vnd.openxmlformats-package.relationships+xml"/>
  <Override PartName="/ppt/slides/_rels/slide8.xml.rels" ContentType="application/vnd.openxmlformats-package.relationships+xml"/>
  <Override PartName="/ppt/slides/_rels/slide26.xml.rels" ContentType="application/vnd.openxmlformats-package.relationships+xml"/>
  <Override PartName="/ppt/slides/_rels/slide9.xml.rels" ContentType="application/vnd.openxmlformats-package.relationships+xml"/>
  <Override PartName="/ppt/slides/_rels/slide10.xml.rels" ContentType="application/vnd.openxmlformats-package.relationships+xml"/>
  <Override PartName="/ppt/slides/_rels/slide11.xml.rels" ContentType="application/vnd.openxmlformats-package.relationships+xml"/>
  <Override PartName="/ppt/slides/_rels/slide12.xml.rels" ContentType="application/vnd.openxmlformats-package.relationships+xml"/>
  <Override PartName="/ppt/slides/_rels/slide13.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_rels/slide16.xml.rels" ContentType="application/vnd.openxmlformats-package.relationships+xml"/>
  <Override PartName="/ppt/slides/_rels/slide17.xml.rels" ContentType="application/vnd.openxmlformats-package.relationships+xml"/>
  <Override PartName="/ppt/slides/_rels/slide18.xml.rels" ContentType="application/vnd.openxmlformats-package.relationships+xml"/>
  <Override PartName="/ppt/slides/_rels/slide19.xml.rels" ContentType="application/vnd.openxmlformats-package.relationships+xml"/>
  <Override PartName="/ppt/slides/_rels/slide27.xml.rels" ContentType="application/vnd.openxmlformats-package.relationships+xml"/>
  <Override PartName="/ppt/slides/_rels/slide28.xml.rels" ContentType="application/vnd.openxmlformats-package.relationships+xml"/>
  <Override PartName="/ppt/slides/_rels/slide29.xml.rels" ContentType="application/vnd.openxmlformats-package.relationships+xml"/>
  <Override PartName="/ppt/slides/_rels/slide30.xml.rels" ContentType="application/vnd.openxmlformats-package.relationships+xml"/>
  <Override PartName="/ppt/slides/_rels/slide31.xml.rels" ContentType="application/vnd.openxmlformats-package.relationships+xml"/>
  <Override PartName="/ppt/slides/_rels/slide32.xml.rels" ContentType="application/vnd.openxmlformats-package.relationships+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Lst>
  <p:sldSz cx="9144000" cy="5143500"/>
  <p:notesSz cx="6858000" cy="91440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Relationship Id="rId36" Type="http://schemas.openxmlformats.org/officeDocument/2006/relationships/slide" Target="slides/slide31.xml"/><Relationship Id="rId37" Type="http://schemas.openxmlformats.org/officeDocument/2006/relationships/slide" Target="slides/slide32.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42" name="PlaceHolder 1"/>
          <p:cNvSpPr>
            <a:spLocks noGrp="1"/>
          </p:cNvSpPr>
          <p:nvPr>
            <p:ph type="title"/>
          </p:nvPr>
        </p:nvSpPr>
        <p:spPr>
          <a:xfrm>
            <a:off x="342360" y="860400"/>
            <a:ext cx="8458560" cy="137124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43" name="PlaceHolder 2"/>
          <p:cNvSpPr>
            <a:spLocks noGrp="1"/>
          </p:cNvSpPr>
          <p:nvPr>
            <p:ph type="body"/>
          </p:nvPr>
        </p:nvSpPr>
        <p:spPr>
          <a:xfrm>
            <a:off x="342360" y="2986200"/>
            <a:ext cx="4749840" cy="261360"/>
          </a:xfrm>
          <a:prstGeom prst="rect">
            <a:avLst/>
          </a:prstGeom>
        </p:spPr>
        <p:txBody>
          <a:bodyPr lIns="0" rIns="0" tIns="0" bIns="0">
            <a:normAutofit/>
          </a:bodyPr>
          <a:p>
            <a:endParaRPr b="0" lang="en-US" sz="1400" spc="-1" strike="noStrike">
              <a:solidFill>
                <a:srgbClr val="000000"/>
              </a:solidFill>
              <a:latin typeface="Arial"/>
            </a:endParaRPr>
          </a:p>
        </p:txBody>
      </p:sp>
      <p:sp>
        <p:nvSpPr>
          <p:cNvPr id="44" name="PlaceHolder 3"/>
          <p:cNvSpPr>
            <a:spLocks noGrp="1"/>
          </p:cNvSpPr>
          <p:nvPr>
            <p:ph type="body"/>
          </p:nvPr>
        </p:nvSpPr>
        <p:spPr>
          <a:xfrm>
            <a:off x="342360" y="3272760"/>
            <a:ext cx="4749840" cy="2613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45" name="PlaceHolder 1"/>
          <p:cNvSpPr>
            <a:spLocks noGrp="1"/>
          </p:cNvSpPr>
          <p:nvPr>
            <p:ph type="title"/>
          </p:nvPr>
        </p:nvSpPr>
        <p:spPr>
          <a:xfrm>
            <a:off x="342360" y="860400"/>
            <a:ext cx="8458560" cy="137124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46" name="PlaceHolder 2"/>
          <p:cNvSpPr>
            <a:spLocks noGrp="1"/>
          </p:cNvSpPr>
          <p:nvPr>
            <p:ph type="body"/>
          </p:nvPr>
        </p:nvSpPr>
        <p:spPr>
          <a:xfrm>
            <a:off x="342360" y="2986200"/>
            <a:ext cx="2317680" cy="261360"/>
          </a:xfrm>
          <a:prstGeom prst="rect">
            <a:avLst/>
          </a:prstGeom>
        </p:spPr>
        <p:txBody>
          <a:bodyPr lIns="0" rIns="0" tIns="0" bIns="0">
            <a:normAutofit/>
          </a:bodyPr>
          <a:p>
            <a:endParaRPr b="0" lang="en-US" sz="1400" spc="-1" strike="noStrike">
              <a:solidFill>
                <a:srgbClr val="000000"/>
              </a:solidFill>
              <a:latin typeface="Arial"/>
            </a:endParaRPr>
          </a:p>
        </p:txBody>
      </p:sp>
      <p:sp>
        <p:nvSpPr>
          <p:cNvPr id="47" name="PlaceHolder 3"/>
          <p:cNvSpPr>
            <a:spLocks noGrp="1"/>
          </p:cNvSpPr>
          <p:nvPr>
            <p:ph type="body"/>
          </p:nvPr>
        </p:nvSpPr>
        <p:spPr>
          <a:xfrm>
            <a:off x="2776320" y="2986200"/>
            <a:ext cx="2317680" cy="261360"/>
          </a:xfrm>
          <a:prstGeom prst="rect">
            <a:avLst/>
          </a:prstGeom>
        </p:spPr>
        <p:txBody>
          <a:bodyPr lIns="0" rIns="0" tIns="0" bIns="0">
            <a:normAutofit/>
          </a:bodyPr>
          <a:p>
            <a:endParaRPr b="0" lang="en-US" sz="1400" spc="-1" strike="noStrike">
              <a:solidFill>
                <a:srgbClr val="000000"/>
              </a:solidFill>
              <a:latin typeface="Arial"/>
            </a:endParaRPr>
          </a:p>
        </p:txBody>
      </p:sp>
      <p:sp>
        <p:nvSpPr>
          <p:cNvPr id="48" name="PlaceHolder 4"/>
          <p:cNvSpPr>
            <a:spLocks noGrp="1"/>
          </p:cNvSpPr>
          <p:nvPr>
            <p:ph type="body"/>
          </p:nvPr>
        </p:nvSpPr>
        <p:spPr>
          <a:xfrm>
            <a:off x="342360" y="3272760"/>
            <a:ext cx="2317680" cy="261360"/>
          </a:xfrm>
          <a:prstGeom prst="rect">
            <a:avLst/>
          </a:prstGeom>
        </p:spPr>
        <p:txBody>
          <a:bodyPr lIns="0" rIns="0" tIns="0" bIns="0">
            <a:normAutofit/>
          </a:bodyPr>
          <a:p>
            <a:endParaRPr b="0" lang="en-US" sz="1400" spc="-1" strike="noStrike">
              <a:solidFill>
                <a:srgbClr val="000000"/>
              </a:solidFill>
              <a:latin typeface="Arial"/>
            </a:endParaRPr>
          </a:p>
        </p:txBody>
      </p:sp>
      <p:sp>
        <p:nvSpPr>
          <p:cNvPr id="49" name="PlaceHolder 5"/>
          <p:cNvSpPr>
            <a:spLocks noGrp="1"/>
          </p:cNvSpPr>
          <p:nvPr>
            <p:ph type="body"/>
          </p:nvPr>
        </p:nvSpPr>
        <p:spPr>
          <a:xfrm>
            <a:off x="2776320" y="3272760"/>
            <a:ext cx="2317680" cy="2613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50" name="PlaceHolder 1"/>
          <p:cNvSpPr>
            <a:spLocks noGrp="1"/>
          </p:cNvSpPr>
          <p:nvPr>
            <p:ph type="title"/>
          </p:nvPr>
        </p:nvSpPr>
        <p:spPr>
          <a:xfrm>
            <a:off x="342360" y="860400"/>
            <a:ext cx="8458560" cy="137124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51" name="PlaceHolder 2"/>
          <p:cNvSpPr>
            <a:spLocks noGrp="1"/>
          </p:cNvSpPr>
          <p:nvPr>
            <p:ph type="body"/>
          </p:nvPr>
        </p:nvSpPr>
        <p:spPr>
          <a:xfrm>
            <a:off x="342360" y="2986200"/>
            <a:ext cx="1529280" cy="261360"/>
          </a:xfrm>
          <a:prstGeom prst="rect">
            <a:avLst/>
          </a:prstGeom>
        </p:spPr>
        <p:txBody>
          <a:bodyPr lIns="0" rIns="0" tIns="0" bIns="0">
            <a:normAutofit fontScale="51000"/>
          </a:bodyPr>
          <a:p>
            <a:endParaRPr b="0" lang="en-US" sz="1400" spc="-1" strike="noStrike">
              <a:solidFill>
                <a:srgbClr val="000000"/>
              </a:solidFill>
              <a:latin typeface="Arial"/>
            </a:endParaRPr>
          </a:p>
        </p:txBody>
      </p:sp>
      <p:sp>
        <p:nvSpPr>
          <p:cNvPr id="52" name="PlaceHolder 3"/>
          <p:cNvSpPr>
            <a:spLocks noGrp="1"/>
          </p:cNvSpPr>
          <p:nvPr>
            <p:ph type="body"/>
          </p:nvPr>
        </p:nvSpPr>
        <p:spPr>
          <a:xfrm>
            <a:off x="1948320" y="2986200"/>
            <a:ext cx="1529280" cy="261360"/>
          </a:xfrm>
          <a:prstGeom prst="rect">
            <a:avLst/>
          </a:prstGeom>
        </p:spPr>
        <p:txBody>
          <a:bodyPr lIns="0" rIns="0" tIns="0" bIns="0">
            <a:normAutofit fontScale="51000"/>
          </a:bodyPr>
          <a:p>
            <a:endParaRPr b="0" lang="en-US" sz="1400" spc="-1" strike="noStrike">
              <a:solidFill>
                <a:srgbClr val="000000"/>
              </a:solidFill>
              <a:latin typeface="Arial"/>
            </a:endParaRPr>
          </a:p>
        </p:txBody>
      </p:sp>
      <p:sp>
        <p:nvSpPr>
          <p:cNvPr id="53" name="PlaceHolder 4"/>
          <p:cNvSpPr>
            <a:spLocks noGrp="1"/>
          </p:cNvSpPr>
          <p:nvPr>
            <p:ph type="body"/>
          </p:nvPr>
        </p:nvSpPr>
        <p:spPr>
          <a:xfrm>
            <a:off x="3554640" y="2986200"/>
            <a:ext cx="1529280" cy="261360"/>
          </a:xfrm>
          <a:prstGeom prst="rect">
            <a:avLst/>
          </a:prstGeom>
        </p:spPr>
        <p:txBody>
          <a:bodyPr lIns="0" rIns="0" tIns="0" bIns="0">
            <a:normAutofit fontScale="51000"/>
          </a:bodyPr>
          <a:p>
            <a:endParaRPr b="0" lang="en-US" sz="1400" spc="-1" strike="noStrike">
              <a:solidFill>
                <a:srgbClr val="000000"/>
              </a:solidFill>
              <a:latin typeface="Arial"/>
            </a:endParaRPr>
          </a:p>
        </p:txBody>
      </p:sp>
      <p:sp>
        <p:nvSpPr>
          <p:cNvPr id="54" name="PlaceHolder 5"/>
          <p:cNvSpPr>
            <a:spLocks noGrp="1"/>
          </p:cNvSpPr>
          <p:nvPr>
            <p:ph type="body"/>
          </p:nvPr>
        </p:nvSpPr>
        <p:spPr>
          <a:xfrm>
            <a:off x="342360" y="3272760"/>
            <a:ext cx="1529280" cy="261360"/>
          </a:xfrm>
          <a:prstGeom prst="rect">
            <a:avLst/>
          </a:prstGeom>
        </p:spPr>
        <p:txBody>
          <a:bodyPr lIns="0" rIns="0" tIns="0" bIns="0">
            <a:normAutofit fontScale="51000"/>
          </a:bodyPr>
          <a:p>
            <a:endParaRPr b="0" lang="en-US" sz="1400" spc="-1" strike="noStrike">
              <a:solidFill>
                <a:srgbClr val="000000"/>
              </a:solidFill>
              <a:latin typeface="Arial"/>
            </a:endParaRPr>
          </a:p>
        </p:txBody>
      </p:sp>
      <p:sp>
        <p:nvSpPr>
          <p:cNvPr id="55" name="PlaceHolder 6"/>
          <p:cNvSpPr>
            <a:spLocks noGrp="1"/>
          </p:cNvSpPr>
          <p:nvPr>
            <p:ph type="body"/>
          </p:nvPr>
        </p:nvSpPr>
        <p:spPr>
          <a:xfrm>
            <a:off x="1948320" y="3272760"/>
            <a:ext cx="1529280" cy="261360"/>
          </a:xfrm>
          <a:prstGeom prst="rect">
            <a:avLst/>
          </a:prstGeom>
        </p:spPr>
        <p:txBody>
          <a:bodyPr lIns="0" rIns="0" tIns="0" bIns="0">
            <a:normAutofit fontScale="51000"/>
          </a:bodyPr>
          <a:p>
            <a:endParaRPr b="0" lang="en-US" sz="1400" spc="-1" strike="noStrike">
              <a:solidFill>
                <a:srgbClr val="000000"/>
              </a:solidFill>
              <a:latin typeface="Arial"/>
            </a:endParaRPr>
          </a:p>
        </p:txBody>
      </p:sp>
      <p:sp>
        <p:nvSpPr>
          <p:cNvPr id="56" name="PlaceHolder 7"/>
          <p:cNvSpPr>
            <a:spLocks noGrp="1"/>
          </p:cNvSpPr>
          <p:nvPr>
            <p:ph type="body"/>
          </p:nvPr>
        </p:nvSpPr>
        <p:spPr>
          <a:xfrm>
            <a:off x="3554640" y="3272760"/>
            <a:ext cx="1529280" cy="261360"/>
          </a:xfrm>
          <a:prstGeom prst="rect">
            <a:avLst/>
          </a:prstGeom>
        </p:spPr>
        <p:txBody>
          <a:bodyPr lIns="0" rIns="0" tIns="0" bIns="0">
            <a:normAutofit fontScale="51000"/>
          </a:bodyPr>
          <a:p>
            <a:endParaRPr b="0" lang="en-US" sz="1400" spc="-1" strike="noStrike">
              <a:solidFill>
                <a:srgbClr val="000000"/>
              </a:solidFill>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77" name="PlaceHolder 1"/>
          <p:cNvSpPr>
            <a:spLocks noGrp="1"/>
          </p:cNvSpPr>
          <p:nvPr>
            <p:ph type="title"/>
          </p:nvPr>
        </p:nvSpPr>
        <p:spPr>
          <a:xfrm>
            <a:off x="342360" y="860400"/>
            <a:ext cx="8458560" cy="137124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78" name="PlaceHolder 2"/>
          <p:cNvSpPr>
            <a:spLocks noGrp="1"/>
          </p:cNvSpPr>
          <p:nvPr>
            <p:ph type="subTitle"/>
          </p:nvPr>
        </p:nvSpPr>
        <p:spPr>
          <a:xfrm>
            <a:off x="342360" y="2986200"/>
            <a:ext cx="4749840" cy="548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9" name="PlaceHolder 1"/>
          <p:cNvSpPr>
            <a:spLocks noGrp="1"/>
          </p:cNvSpPr>
          <p:nvPr>
            <p:ph type="title"/>
          </p:nvPr>
        </p:nvSpPr>
        <p:spPr>
          <a:xfrm>
            <a:off x="342360" y="860400"/>
            <a:ext cx="8458560" cy="137124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80" name="PlaceHolder 2"/>
          <p:cNvSpPr>
            <a:spLocks noGrp="1"/>
          </p:cNvSpPr>
          <p:nvPr>
            <p:ph type="body"/>
          </p:nvPr>
        </p:nvSpPr>
        <p:spPr>
          <a:xfrm>
            <a:off x="342360" y="2986200"/>
            <a:ext cx="4749840" cy="54828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81" name="PlaceHolder 1"/>
          <p:cNvSpPr>
            <a:spLocks noGrp="1"/>
          </p:cNvSpPr>
          <p:nvPr>
            <p:ph type="title"/>
          </p:nvPr>
        </p:nvSpPr>
        <p:spPr>
          <a:xfrm>
            <a:off x="342360" y="860400"/>
            <a:ext cx="8458560" cy="137124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82" name="PlaceHolder 2"/>
          <p:cNvSpPr>
            <a:spLocks noGrp="1"/>
          </p:cNvSpPr>
          <p:nvPr>
            <p:ph type="body"/>
          </p:nvPr>
        </p:nvSpPr>
        <p:spPr>
          <a:xfrm>
            <a:off x="342360" y="2986200"/>
            <a:ext cx="2317680" cy="548280"/>
          </a:xfrm>
          <a:prstGeom prst="rect">
            <a:avLst/>
          </a:prstGeom>
        </p:spPr>
        <p:txBody>
          <a:bodyPr lIns="0" rIns="0" tIns="0" bIns="0">
            <a:normAutofit/>
          </a:bodyPr>
          <a:p>
            <a:endParaRPr b="0" lang="en-US" sz="1400" spc="-1" strike="noStrike">
              <a:solidFill>
                <a:srgbClr val="000000"/>
              </a:solidFill>
              <a:latin typeface="Arial"/>
            </a:endParaRPr>
          </a:p>
        </p:txBody>
      </p:sp>
      <p:sp>
        <p:nvSpPr>
          <p:cNvPr id="83" name="PlaceHolder 3"/>
          <p:cNvSpPr>
            <a:spLocks noGrp="1"/>
          </p:cNvSpPr>
          <p:nvPr>
            <p:ph type="body"/>
          </p:nvPr>
        </p:nvSpPr>
        <p:spPr>
          <a:xfrm>
            <a:off x="2776320" y="2986200"/>
            <a:ext cx="2317680" cy="54828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84" name="PlaceHolder 1"/>
          <p:cNvSpPr>
            <a:spLocks noGrp="1"/>
          </p:cNvSpPr>
          <p:nvPr>
            <p:ph type="title"/>
          </p:nvPr>
        </p:nvSpPr>
        <p:spPr>
          <a:xfrm>
            <a:off x="342360" y="860400"/>
            <a:ext cx="8458560" cy="1371240"/>
          </a:xfrm>
          <a:prstGeom prst="rect">
            <a:avLst/>
          </a:prstGeom>
        </p:spPr>
        <p:txBody>
          <a:bodyPr lIns="0" rIns="0" tIns="0" bIns="0" anchor="ctr">
            <a:noAutofit/>
          </a:bodyPr>
          <a:p>
            <a:endParaRPr b="0" lang="en-US" sz="1400" spc="-1" strike="noStrike">
              <a:solidFill>
                <a:srgbClr val="000000"/>
              </a:solidFill>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85" name="PlaceHolder 1"/>
          <p:cNvSpPr>
            <a:spLocks noGrp="1"/>
          </p:cNvSpPr>
          <p:nvPr>
            <p:ph type="subTitle"/>
          </p:nvPr>
        </p:nvSpPr>
        <p:spPr>
          <a:xfrm>
            <a:off x="342360" y="860400"/>
            <a:ext cx="8458560" cy="635760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86" name="PlaceHolder 1"/>
          <p:cNvSpPr>
            <a:spLocks noGrp="1"/>
          </p:cNvSpPr>
          <p:nvPr>
            <p:ph type="title"/>
          </p:nvPr>
        </p:nvSpPr>
        <p:spPr>
          <a:xfrm>
            <a:off x="342360" y="860400"/>
            <a:ext cx="8458560" cy="137124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87" name="PlaceHolder 2"/>
          <p:cNvSpPr>
            <a:spLocks noGrp="1"/>
          </p:cNvSpPr>
          <p:nvPr>
            <p:ph type="body"/>
          </p:nvPr>
        </p:nvSpPr>
        <p:spPr>
          <a:xfrm>
            <a:off x="342360" y="2986200"/>
            <a:ext cx="2317680" cy="261360"/>
          </a:xfrm>
          <a:prstGeom prst="rect">
            <a:avLst/>
          </a:prstGeom>
        </p:spPr>
        <p:txBody>
          <a:bodyPr lIns="0" rIns="0" tIns="0" bIns="0">
            <a:normAutofit/>
          </a:bodyPr>
          <a:p>
            <a:endParaRPr b="0" lang="en-US" sz="1400" spc="-1" strike="noStrike">
              <a:solidFill>
                <a:srgbClr val="000000"/>
              </a:solidFill>
              <a:latin typeface="Arial"/>
            </a:endParaRPr>
          </a:p>
        </p:txBody>
      </p:sp>
      <p:sp>
        <p:nvSpPr>
          <p:cNvPr id="88" name="PlaceHolder 3"/>
          <p:cNvSpPr>
            <a:spLocks noGrp="1"/>
          </p:cNvSpPr>
          <p:nvPr>
            <p:ph type="body"/>
          </p:nvPr>
        </p:nvSpPr>
        <p:spPr>
          <a:xfrm>
            <a:off x="2776320" y="2986200"/>
            <a:ext cx="2317680" cy="548280"/>
          </a:xfrm>
          <a:prstGeom prst="rect">
            <a:avLst/>
          </a:prstGeom>
        </p:spPr>
        <p:txBody>
          <a:bodyPr lIns="0" rIns="0" tIns="0" bIns="0">
            <a:normAutofit/>
          </a:bodyPr>
          <a:p>
            <a:endParaRPr b="0" lang="en-US" sz="1400" spc="-1" strike="noStrike">
              <a:solidFill>
                <a:srgbClr val="000000"/>
              </a:solidFill>
              <a:latin typeface="Arial"/>
            </a:endParaRPr>
          </a:p>
        </p:txBody>
      </p:sp>
      <p:sp>
        <p:nvSpPr>
          <p:cNvPr id="89" name="PlaceHolder 4"/>
          <p:cNvSpPr>
            <a:spLocks noGrp="1"/>
          </p:cNvSpPr>
          <p:nvPr>
            <p:ph type="body"/>
          </p:nvPr>
        </p:nvSpPr>
        <p:spPr>
          <a:xfrm>
            <a:off x="342360" y="3272760"/>
            <a:ext cx="2317680" cy="2613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1" name="PlaceHolder 1"/>
          <p:cNvSpPr>
            <a:spLocks noGrp="1"/>
          </p:cNvSpPr>
          <p:nvPr>
            <p:ph type="title"/>
          </p:nvPr>
        </p:nvSpPr>
        <p:spPr>
          <a:xfrm>
            <a:off x="342360" y="860400"/>
            <a:ext cx="8458560" cy="137124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22" name="PlaceHolder 2"/>
          <p:cNvSpPr>
            <a:spLocks noGrp="1"/>
          </p:cNvSpPr>
          <p:nvPr>
            <p:ph type="subTitle"/>
          </p:nvPr>
        </p:nvSpPr>
        <p:spPr>
          <a:xfrm>
            <a:off x="342360" y="2986200"/>
            <a:ext cx="4749840" cy="548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90" name="PlaceHolder 1"/>
          <p:cNvSpPr>
            <a:spLocks noGrp="1"/>
          </p:cNvSpPr>
          <p:nvPr>
            <p:ph type="title"/>
          </p:nvPr>
        </p:nvSpPr>
        <p:spPr>
          <a:xfrm>
            <a:off x="342360" y="860400"/>
            <a:ext cx="8458560" cy="137124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91" name="PlaceHolder 2"/>
          <p:cNvSpPr>
            <a:spLocks noGrp="1"/>
          </p:cNvSpPr>
          <p:nvPr>
            <p:ph type="body"/>
          </p:nvPr>
        </p:nvSpPr>
        <p:spPr>
          <a:xfrm>
            <a:off x="342360" y="2986200"/>
            <a:ext cx="2317680" cy="548280"/>
          </a:xfrm>
          <a:prstGeom prst="rect">
            <a:avLst/>
          </a:prstGeom>
        </p:spPr>
        <p:txBody>
          <a:bodyPr lIns="0" rIns="0" tIns="0" bIns="0">
            <a:normAutofit/>
          </a:bodyPr>
          <a:p>
            <a:endParaRPr b="0" lang="en-US" sz="1400" spc="-1" strike="noStrike">
              <a:solidFill>
                <a:srgbClr val="000000"/>
              </a:solidFill>
              <a:latin typeface="Arial"/>
            </a:endParaRPr>
          </a:p>
        </p:txBody>
      </p:sp>
      <p:sp>
        <p:nvSpPr>
          <p:cNvPr id="92" name="PlaceHolder 3"/>
          <p:cNvSpPr>
            <a:spLocks noGrp="1"/>
          </p:cNvSpPr>
          <p:nvPr>
            <p:ph type="body"/>
          </p:nvPr>
        </p:nvSpPr>
        <p:spPr>
          <a:xfrm>
            <a:off x="2776320" y="2986200"/>
            <a:ext cx="2317680" cy="261360"/>
          </a:xfrm>
          <a:prstGeom prst="rect">
            <a:avLst/>
          </a:prstGeom>
        </p:spPr>
        <p:txBody>
          <a:bodyPr lIns="0" rIns="0" tIns="0" bIns="0">
            <a:normAutofit/>
          </a:bodyPr>
          <a:p>
            <a:endParaRPr b="0" lang="en-US" sz="1400" spc="-1" strike="noStrike">
              <a:solidFill>
                <a:srgbClr val="000000"/>
              </a:solidFill>
              <a:latin typeface="Arial"/>
            </a:endParaRPr>
          </a:p>
        </p:txBody>
      </p:sp>
      <p:sp>
        <p:nvSpPr>
          <p:cNvPr id="93" name="PlaceHolder 4"/>
          <p:cNvSpPr>
            <a:spLocks noGrp="1"/>
          </p:cNvSpPr>
          <p:nvPr>
            <p:ph type="body"/>
          </p:nvPr>
        </p:nvSpPr>
        <p:spPr>
          <a:xfrm>
            <a:off x="2776320" y="3272760"/>
            <a:ext cx="2317680" cy="2613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94" name="PlaceHolder 1"/>
          <p:cNvSpPr>
            <a:spLocks noGrp="1"/>
          </p:cNvSpPr>
          <p:nvPr>
            <p:ph type="title"/>
          </p:nvPr>
        </p:nvSpPr>
        <p:spPr>
          <a:xfrm>
            <a:off x="342360" y="860400"/>
            <a:ext cx="8458560" cy="137124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95" name="PlaceHolder 2"/>
          <p:cNvSpPr>
            <a:spLocks noGrp="1"/>
          </p:cNvSpPr>
          <p:nvPr>
            <p:ph type="body"/>
          </p:nvPr>
        </p:nvSpPr>
        <p:spPr>
          <a:xfrm>
            <a:off x="342360" y="2986200"/>
            <a:ext cx="2317680" cy="261360"/>
          </a:xfrm>
          <a:prstGeom prst="rect">
            <a:avLst/>
          </a:prstGeom>
        </p:spPr>
        <p:txBody>
          <a:bodyPr lIns="0" rIns="0" tIns="0" bIns="0">
            <a:normAutofit/>
          </a:bodyPr>
          <a:p>
            <a:endParaRPr b="0" lang="en-US" sz="1400" spc="-1" strike="noStrike">
              <a:solidFill>
                <a:srgbClr val="000000"/>
              </a:solidFill>
              <a:latin typeface="Arial"/>
            </a:endParaRPr>
          </a:p>
        </p:txBody>
      </p:sp>
      <p:sp>
        <p:nvSpPr>
          <p:cNvPr id="96" name="PlaceHolder 3"/>
          <p:cNvSpPr>
            <a:spLocks noGrp="1"/>
          </p:cNvSpPr>
          <p:nvPr>
            <p:ph type="body"/>
          </p:nvPr>
        </p:nvSpPr>
        <p:spPr>
          <a:xfrm>
            <a:off x="2776320" y="2986200"/>
            <a:ext cx="2317680" cy="261360"/>
          </a:xfrm>
          <a:prstGeom prst="rect">
            <a:avLst/>
          </a:prstGeom>
        </p:spPr>
        <p:txBody>
          <a:bodyPr lIns="0" rIns="0" tIns="0" bIns="0">
            <a:normAutofit/>
          </a:bodyPr>
          <a:p>
            <a:endParaRPr b="0" lang="en-US" sz="1400" spc="-1" strike="noStrike">
              <a:solidFill>
                <a:srgbClr val="000000"/>
              </a:solidFill>
              <a:latin typeface="Arial"/>
            </a:endParaRPr>
          </a:p>
        </p:txBody>
      </p:sp>
      <p:sp>
        <p:nvSpPr>
          <p:cNvPr id="97" name="PlaceHolder 4"/>
          <p:cNvSpPr>
            <a:spLocks noGrp="1"/>
          </p:cNvSpPr>
          <p:nvPr>
            <p:ph type="body"/>
          </p:nvPr>
        </p:nvSpPr>
        <p:spPr>
          <a:xfrm>
            <a:off x="342360" y="3272760"/>
            <a:ext cx="4749840" cy="2613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98" name="PlaceHolder 1"/>
          <p:cNvSpPr>
            <a:spLocks noGrp="1"/>
          </p:cNvSpPr>
          <p:nvPr>
            <p:ph type="title"/>
          </p:nvPr>
        </p:nvSpPr>
        <p:spPr>
          <a:xfrm>
            <a:off x="342360" y="860400"/>
            <a:ext cx="8458560" cy="137124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99" name="PlaceHolder 2"/>
          <p:cNvSpPr>
            <a:spLocks noGrp="1"/>
          </p:cNvSpPr>
          <p:nvPr>
            <p:ph type="body"/>
          </p:nvPr>
        </p:nvSpPr>
        <p:spPr>
          <a:xfrm>
            <a:off x="342360" y="2986200"/>
            <a:ext cx="4749840" cy="261360"/>
          </a:xfrm>
          <a:prstGeom prst="rect">
            <a:avLst/>
          </a:prstGeom>
        </p:spPr>
        <p:txBody>
          <a:bodyPr lIns="0" rIns="0" tIns="0" bIns="0">
            <a:normAutofit/>
          </a:bodyPr>
          <a:p>
            <a:endParaRPr b="0" lang="en-US" sz="1400" spc="-1" strike="noStrike">
              <a:solidFill>
                <a:srgbClr val="000000"/>
              </a:solidFill>
              <a:latin typeface="Arial"/>
            </a:endParaRPr>
          </a:p>
        </p:txBody>
      </p:sp>
      <p:sp>
        <p:nvSpPr>
          <p:cNvPr id="100" name="PlaceHolder 3"/>
          <p:cNvSpPr>
            <a:spLocks noGrp="1"/>
          </p:cNvSpPr>
          <p:nvPr>
            <p:ph type="body"/>
          </p:nvPr>
        </p:nvSpPr>
        <p:spPr>
          <a:xfrm>
            <a:off x="342360" y="3272760"/>
            <a:ext cx="4749840" cy="2613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01" name="PlaceHolder 1"/>
          <p:cNvSpPr>
            <a:spLocks noGrp="1"/>
          </p:cNvSpPr>
          <p:nvPr>
            <p:ph type="title"/>
          </p:nvPr>
        </p:nvSpPr>
        <p:spPr>
          <a:xfrm>
            <a:off x="342360" y="860400"/>
            <a:ext cx="8458560" cy="137124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02" name="PlaceHolder 2"/>
          <p:cNvSpPr>
            <a:spLocks noGrp="1"/>
          </p:cNvSpPr>
          <p:nvPr>
            <p:ph type="body"/>
          </p:nvPr>
        </p:nvSpPr>
        <p:spPr>
          <a:xfrm>
            <a:off x="342360" y="2986200"/>
            <a:ext cx="2317680" cy="261360"/>
          </a:xfrm>
          <a:prstGeom prst="rect">
            <a:avLst/>
          </a:prstGeom>
        </p:spPr>
        <p:txBody>
          <a:bodyPr lIns="0" rIns="0" tIns="0" bIns="0">
            <a:normAutofit/>
          </a:bodyPr>
          <a:p>
            <a:endParaRPr b="0" lang="en-US" sz="1400" spc="-1" strike="noStrike">
              <a:solidFill>
                <a:srgbClr val="000000"/>
              </a:solidFill>
              <a:latin typeface="Arial"/>
            </a:endParaRPr>
          </a:p>
        </p:txBody>
      </p:sp>
      <p:sp>
        <p:nvSpPr>
          <p:cNvPr id="103" name="PlaceHolder 3"/>
          <p:cNvSpPr>
            <a:spLocks noGrp="1"/>
          </p:cNvSpPr>
          <p:nvPr>
            <p:ph type="body"/>
          </p:nvPr>
        </p:nvSpPr>
        <p:spPr>
          <a:xfrm>
            <a:off x="2776320" y="2986200"/>
            <a:ext cx="2317680" cy="261360"/>
          </a:xfrm>
          <a:prstGeom prst="rect">
            <a:avLst/>
          </a:prstGeom>
        </p:spPr>
        <p:txBody>
          <a:bodyPr lIns="0" rIns="0" tIns="0" bIns="0">
            <a:normAutofit/>
          </a:bodyPr>
          <a:p>
            <a:endParaRPr b="0" lang="en-US" sz="1400" spc="-1" strike="noStrike">
              <a:solidFill>
                <a:srgbClr val="000000"/>
              </a:solidFill>
              <a:latin typeface="Arial"/>
            </a:endParaRPr>
          </a:p>
        </p:txBody>
      </p:sp>
      <p:sp>
        <p:nvSpPr>
          <p:cNvPr id="104" name="PlaceHolder 4"/>
          <p:cNvSpPr>
            <a:spLocks noGrp="1"/>
          </p:cNvSpPr>
          <p:nvPr>
            <p:ph type="body"/>
          </p:nvPr>
        </p:nvSpPr>
        <p:spPr>
          <a:xfrm>
            <a:off x="342360" y="3272760"/>
            <a:ext cx="2317680" cy="261360"/>
          </a:xfrm>
          <a:prstGeom prst="rect">
            <a:avLst/>
          </a:prstGeom>
        </p:spPr>
        <p:txBody>
          <a:bodyPr lIns="0" rIns="0" tIns="0" bIns="0">
            <a:normAutofit/>
          </a:bodyPr>
          <a:p>
            <a:endParaRPr b="0" lang="en-US" sz="1400" spc="-1" strike="noStrike">
              <a:solidFill>
                <a:srgbClr val="000000"/>
              </a:solidFill>
              <a:latin typeface="Arial"/>
            </a:endParaRPr>
          </a:p>
        </p:txBody>
      </p:sp>
      <p:sp>
        <p:nvSpPr>
          <p:cNvPr id="105" name="PlaceHolder 5"/>
          <p:cNvSpPr>
            <a:spLocks noGrp="1"/>
          </p:cNvSpPr>
          <p:nvPr>
            <p:ph type="body"/>
          </p:nvPr>
        </p:nvSpPr>
        <p:spPr>
          <a:xfrm>
            <a:off x="2776320" y="3272760"/>
            <a:ext cx="2317680" cy="2613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06" name="PlaceHolder 1"/>
          <p:cNvSpPr>
            <a:spLocks noGrp="1"/>
          </p:cNvSpPr>
          <p:nvPr>
            <p:ph type="title"/>
          </p:nvPr>
        </p:nvSpPr>
        <p:spPr>
          <a:xfrm>
            <a:off x="342360" y="860400"/>
            <a:ext cx="8458560" cy="137124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07" name="PlaceHolder 2"/>
          <p:cNvSpPr>
            <a:spLocks noGrp="1"/>
          </p:cNvSpPr>
          <p:nvPr>
            <p:ph type="body"/>
          </p:nvPr>
        </p:nvSpPr>
        <p:spPr>
          <a:xfrm>
            <a:off x="342360" y="2986200"/>
            <a:ext cx="1529280" cy="261360"/>
          </a:xfrm>
          <a:prstGeom prst="rect">
            <a:avLst/>
          </a:prstGeom>
        </p:spPr>
        <p:txBody>
          <a:bodyPr lIns="0" rIns="0" tIns="0" bIns="0">
            <a:normAutofit fontScale="51000"/>
          </a:bodyPr>
          <a:p>
            <a:endParaRPr b="0" lang="en-US" sz="1400" spc="-1" strike="noStrike">
              <a:solidFill>
                <a:srgbClr val="000000"/>
              </a:solidFill>
              <a:latin typeface="Arial"/>
            </a:endParaRPr>
          </a:p>
        </p:txBody>
      </p:sp>
      <p:sp>
        <p:nvSpPr>
          <p:cNvPr id="108" name="PlaceHolder 3"/>
          <p:cNvSpPr>
            <a:spLocks noGrp="1"/>
          </p:cNvSpPr>
          <p:nvPr>
            <p:ph type="body"/>
          </p:nvPr>
        </p:nvSpPr>
        <p:spPr>
          <a:xfrm>
            <a:off x="1948320" y="2986200"/>
            <a:ext cx="1529280" cy="261360"/>
          </a:xfrm>
          <a:prstGeom prst="rect">
            <a:avLst/>
          </a:prstGeom>
        </p:spPr>
        <p:txBody>
          <a:bodyPr lIns="0" rIns="0" tIns="0" bIns="0">
            <a:normAutofit fontScale="51000"/>
          </a:bodyPr>
          <a:p>
            <a:endParaRPr b="0" lang="en-US" sz="1400" spc="-1" strike="noStrike">
              <a:solidFill>
                <a:srgbClr val="000000"/>
              </a:solidFill>
              <a:latin typeface="Arial"/>
            </a:endParaRPr>
          </a:p>
        </p:txBody>
      </p:sp>
      <p:sp>
        <p:nvSpPr>
          <p:cNvPr id="109" name="PlaceHolder 4"/>
          <p:cNvSpPr>
            <a:spLocks noGrp="1"/>
          </p:cNvSpPr>
          <p:nvPr>
            <p:ph type="body"/>
          </p:nvPr>
        </p:nvSpPr>
        <p:spPr>
          <a:xfrm>
            <a:off x="3554640" y="2986200"/>
            <a:ext cx="1529280" cy="261360"/>
          </a:xfrm>
          <a:prstGeom prst="rect">
            <a:avLst/>
          </a:prstGeom>
        </p:spPr>
        <p:txBody>
          <a:bodyPr lIns="0" rIns="0" tIns="0" bIns="0">
            <a:normAutofit fontScale="51000"/>
          </a:bodyPr>
          <a:p>
            <a:endParaRPr b="0" lang="en-US" sz="1400" spc="-1" strike="noStrike">
              <a:solidFill>
                <a:srgbClr val="000000"/>
              </a:solidFill>
              <a:latin typeface="Arial"/>
            </a:endParaRPr>
          </a:p>
        </p:txBody>
      </p:sp>
      <p:sp>
        <p:nvSpPr>
          <p:cNvPr id="110" name="PlaceHolder 5"/>
          <p:cNvSpPr>
            <a:spLocks noGrp="1"/>
          </p:cNvSpPr>
          <p:nvPr>
            <p:ph type="body"/>
          </p:nvPr>
        </p:nvSpPr>
        <p:spPr>
          <a:xfrm>
            <a:off x="342360" y="3272760"/>
            <a:ext cx="1529280" cy="261360"/>
          </a:xfrm>
          <a:prstGeom prst="rect">
            <a:avLst/>
          </a:prstGeom>
        </p:spPr>
        <p:txBody>
          <a:bodyPr lIns="0" rIns="0" tIns="0" bIns="0">
            <a:normAutofit fontScale="51000"/>
          </a:bodyPr>
          <a:p>
            <a:endParaRPr b="0" lang="en-US" sz="1400" spc="-1" strike="noStrike">
              <a:solidFill>
                <a:srgbClr val="000000"/>
              </a:solidFill>
              <a:latin typeface="Arial"/>
            </a:endParaRPr>
          </a:p>
        </p:txBody>
      </p:sp>
      <p:sp>
        <p:nvSpPr>
          <p:cNvPr id="111" name="PlaceHolder 6"/>
          <p:cNvSpPr>
            <a:spLocks noGrp="1"/>
          </p:cNvSpPr>
          <p:nvPr>
            <p:ph type="body"/>
          </p:nvPr>
        </p:nvSpPr>
        <p:spPr>
          <a:xfrm>
            <a:off x="1948320" y="3272760"/>
            <a:ext cx="1529280" cy="261360"/>
          </a:xfrm>
          <a:prstGeom prst="rect">
            <a:avLst/>
          </a:prstGeom>
        </p:spPr>
        <p:txBody>
          <a:bodyPr lIns="0" rIns="0" tIns="0" bIns="0">
            <a:normAutofit fontScale="51000"/>
          </a:bodyPr>
          <a:p>
            <a:endParaRPr b="0" lang="en-US" sz="1400" spc="-1" strike="noStrike">
              <a:solidFill>
                <a:srgbClr val="000000"/>
              </a:solidFill>
              <a:latin typeface="Arial"/>
            </a:endParaRPr>
          </a:p>
        </p:txBody>
      </p:sp>
      <p:sp>
        <p:nvSpPr>
          <p:cNvPr id="112" name="PlaceHolder 7"/>
          <p:cNvSpPr>
            <a:spLocks noGrp="1"/>
          </p:cNvSpPr>
          <p:nvPr>
            <p:ph type="body"/>
          </p:nvPr>
        </p:nvSpPr>
        <p:spPr>
          <a:xfrm>
            <a:off x="3554640" y="3272760"/>
            <a:ext cx="1529280" cy="261360"/>
          </a:xfrm>
          <a:prstGeom prst="rect">
            <a:avLst/>
          </a:prstGeom>
        </p:spPr>
        <p:txBody>
          <a:bodyPr lIns="0" rIns="0" tIns="0" bIns="0">
            <a:normAutofit fontScale="51000"/>
          </a:bodyPr>
          <a:p>
            <a:endParaRPr b="0" lang="en-US" sz="1400" spc="-1" strike="noStrike">
              <a:solidFill>
                <a:srgbClr val="000000"/>
              </a:solidFill>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31" name="PlaceHolder 1"/>
          <p:cNvSpPr>
            <a:spLocks noGrp="1"/>
          </p:cNvSpPr>
          <p:nvPr>
            <p:ph type="title"/>
          </p:nvPr>
        </p:nvSpPr>
        <p:spPr>
          <a:xfrm>
            <a:off x="342360" y="860400"/>
            <a:ext cx="8458560" cy="137124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32" name="PlaceHolder 2"/>
          <p:cNvSpPr>
            <a:spLocks noGrp="1"/>
          </p:cNvSpPr>
          <p:nvPr>
            <p:ph type="subTitle"/>
          </p:nvPr>
        </p:nvSpPr>
        <p:spPr>
          <a:xfrm>
            <a:off x="342360" y="2986200"/>
            <a:ext cx="4749840" cy="548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33" name="PlaceHolder 1"/>
          <p:cNvSpPr>
            <a:spLocks noGrp="1"/>
          </p:cNvSpPr>
          <p:nvPr>
            <p:ph type="title"/>
          </p:nvPr>
        </p:nvSpPr>
        <p:spPr>
          <a:xfrm>
            <a:off x="342360" y="860400"/>
            <a:ext cx="8458560" cy="137124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34" name="PlaceHolder 2"/>
          <p:cNvSpPr>
            <a:spLocks noGrp="1"/>
          </p:cNvSpPr>
          <p:nvPr>
            <p:ph type="body"/>
          </p:nvPr>
        </p:nvSpPr>
        <p:spPr>
          <a:xfrm>
            <a:off x="342360" y="2986200"/>
            <a:ext cx="4749840" cy="54828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35" name="PlaceHolder 1"/>
          <p:cNvSpPr>
            <a:spLocks noGrp="1"/>
          </p:cNvSpPr>
          <p:nvPr>
            <p:ph type="title"/>
          </p:nvPr>
        </p:nvSpPr>
        <p:spPr>
          <a:xfrm>
            <a:off x="342360" y="860400"/>
            <a:ext cx="8458560" cy="137124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36" name="PlaceHolder 2"/>
          <p:cNvSpPr>
            <a:spLocks noGrp="1"/>
          </p:cNvSpPr>
          <p:nvPr>
            <p:ph type="body"/>
          </p:nvPr>
        </p:nvSpPr>
        <p:spPr>
          <a:xfrm>
            <a:off x="342360" y="2986200"/>
            <a:ext cx="2317680" cy="548280"/>
          </a:xfrm>
          <a:prstGeom prst="rect">
            <a:avLst/>
          </a:prstGeom>
        </p:spPr>
        <p:txBody>
          <a:bodyPr lIns="0" rIns="0" tIns="0" bIns="0">
            <a:normAutofit/>
          </a:bodyPr>
          <a:p>
            <a:endParaRPr b="0" lang="en-US" sz="1400" spc="-1" strike="noStrike">
              <a:solidFill>
                <a:srgbClr val="000000"/>
              </a:solidFill>
              <a:latin typeface="Arial"/>
            </a:endParaRPr>
          </a:p>
        </p:txBody>
      </p:sp>
      <p:sp>
        <p:nvSpPr>
          <p:cNvPr id="137" name="PlaceHolder 3"/>
          <p:cNvSpPr>
            <a:spLocks noGrp="1"/>
          </p:cNvSpPr>
          <p:nvPr>
            <p:ph type="body"/>
          </p:nvPr>
        </p:nvSpPr>
        <p:spPr>
          <a:xfrm>
            <a:off x="2776320" y="2986200"/>
            <a:ext cx="2317680" cy="54828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38" name="PlaceHolder 1"/>
          <p:cNvSpPr>
            <a:spLocks noGrp="1"/>
          </p:cNvSpPr>
          <p:nvPr>
            <p:ph type="title"/>
          </p:nvPr>
        </p:nvSpPr>
        <p:spPr>
          <a:xfrm>
            <a:off x="342360" y="860400"/>
            <a:ext cx="8458560" cy="1371240"/>
          </a:xfrm>
          <a:prstGeom prst="rect">
            <a:avLst/>
          </a:prstGeom>
        </p:spPr>
        <p:txBody>
          <a:bodyPr lIns="0" rIns="0" tIns="0" bIns="0" anchor="ctr">
            <a:noAutofit/>
          </a:bodyPr>
          <a:p>
            <a:endParaRPr b="0" lang="en-US" sz="1400" spc="-1" strike="noStrike">
              <a:solidFill>
                <a:srgbClr val="000000"/>
              </a:solidFill>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342360" y="860400"/>
            <a:ext cx="8458560" cy="137124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24" name="PlaceHolder 2"/>
          <p:cNvSpPr>
            <a:spLocks noGrp="1"/>
          </p:cNvSpPr>
          <p:nvPr>
            <p:ph type="body"/>
          </p:nvPr>
        </p:nvSpPr>
        <p:spPr>
          <a:xfrm>
            <a:off x="342360" y="2986200"/>
            <a:ext cx="4749840" cy="54828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9" name="PlaceHolder 1"/>
          <p:cNvSpPr>
            <a:spLocks noGrp="1"/>
          </p:cNvSpPr>
          <p:nvPr>
            <p:ph type="subTitle"/>
          </p:nvPr>
        </p:nvSpPr>
        <p:spPr>
          <a:xfrm>
            <a:off x="342360" y="860400"/>
            <a:ext cx="8458560" cy="635760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0" name="PlaceHolder 1"/>
          <p:cNvSpPr>
            <a:spLocks noGrp="1"/>
          </p:cNvSpPr>
          <p:nvPr>
            <p:ph type="title"/>
          </p:nvPr>
        </p:nvSpPr>
        <p:spPr>
          <a:xfrm>
            <a:off x="342360" y="860400"/>
            <a:ext cx="8458560" cy="137124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41" name="PlaceHolder 2"/>
          <p:cNvSpPr>
            <a:spLocks noGrp="1"/>
          </p:cNvSpPr>
          <p:nvPr>
            <p:ph type="body"/>
          </p:nvPr>
        </p:nvSpPr>
        <p:spPr>
          <a:xfrm>
            <a:off x="342360" y="2986200"/>
            <a:ext cx="2317680" cy="261360"/>
          </a:xfrm>
          <a:prstGeom prst="rect">
            <a:avLst/>
          </a:prstGeom>
        </p:spPr>
        <p:txBody>
          <a:bodyPr lIns="0" rIns="0" tIns="0" bIns="0">
            <a:normAutofit/>
          </a:bodyPr>
          <a:p>
            <a:endParaRPr b="0" lang="en-US" sz="1400" spc="-1" strike="noStrike">
              <a:solidFill>
                <a:srgbClr val="000000"/>
              </a:solidFill>
              <a:latin typeface="Arial"/>
            </a:endParaRPr>
          </a:p>
        </p:txBody>
      </p:sp>
      <p:sp>
        <p:nvSpPr>
          <p:cNvPr id="142" name="PlaceHolder 3"/>
          <p:cNvSpPr>
            <a:spLocks noGrp="1"/>
          </p:cNvSpPr>
          <p:nvPr>
            <p:ph type="body"/>
          </p:nvPr>
        </p:nvSpPr>
        <p:spPr>
          <a:xfrm>
            <a:off x="2776320" y="2986200"/>
            <a:ext cx="2317680" cy="548280"/>
          </a:xfrm>
          <a:prstGeom prst="rect">
            <a:avLst/>
          </a:prstGeom>
        </p:spPr>
        <p:txBody>
          <a:bodyPr lIns="0" rIns="0" tIns="0" bIns="0">
            <a:normAutofit/>
          </a:bodyPr>
          <a:p>
            <a:endParaRPr b="0" lang="en-US" sz="1400" spc="-1" strike="noStrike">
              <a:solidFill>
                <a:srgbClr val="000000"/>
              </a:solidFill>
              <a:latin typeface="Arial"/>
            </a:endParaRPr>
          </a:p>
        </p:txBody>
      </p:sp>
      <p:sp>
        <p:nvSpPr>
          <p:cNvPr id="143" name="PlaceHolder 4"/>
          <p:cNvSpPr>
            <a:spLocks noGrp="1"/>
          </p:cNvSpPr>
          <p:nvPr>
            <p:ph type="body"/>
          </p:nvPr>
        </p:nvSpPr>
        <p:spPr>
          <a:xfrm>
            <a:off x="342360" y="3272760"/>
            <a:ext cx="2317680" cy="2613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44" name="PlaceHolder 1"/>
          <p:cNvSpPr>
            <a:spLocks noGrp="1"/>
          </p:cNvSpPr>
          <p:nvPr>
            <p:ph type="title"/>
          </p:nvPr>
        </p:nvSpPr>
        <p:spPr>
          <a:xfrm>
            <a:off x="342360" y="860400"/>
            <a:ext cx="8458560" cy="137124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45" name="PlaceHolder 2"/>
          <p:cNvSpPr>
            <a:spLocks noGrp="1"/>
          </p:cNvSpPr>
          <p:nvPr>
            <p:ph type="body"/>
          </p:nvPr>
        </p:nvSpPr>
        <p:spPr>
          <a:xfrm>
            <a:off x="342360" y="2986200"/>
            <a:ext cx="2317680" cy="548280"/>
          </a:xfrm>
          <a:prstGeom prst="rect">
            <a:avLst/>
          </a:prstGeom>
        </p:spPr>
        <p:txBody>
          <a:bodyPr lIns="0" rIns="0" tIns="0" bIns="0">
            <a:normAutofit/>
          </a:bodyPr>
          <a:p>
            <a:endParaRPr b="0" lang="en-US" sz="1400" spc="-1" strike="noStrike">
              <a:solidFill>
                <a:srgbClr val="000000"/>
              </a:solidFill>
              <a:latin typeface="Arial"/>
            </a:endParaRPr>
          </a:p>
        </p:txBody>
      </p:sp>
      <p:sp>
        <p:nvSpPr>
          <p:cNvPr id="146" name="PlaceHolder 3"/>
          <p:cNvSpPr>
            <a:spLocks noGrp="1"/>
          </p:cNvSpPr>
          <p:nvPr>
            <p:ph type="body"/>
          </p:nvPr>
        </p:nvSpPr>
        <p:spPr>
          <a:xfrm>
            <a:off x="2776320" y="2986200"/>
            <a:ext cx="2317680" cy="261360"/>
          </a:xfrm>
          <a:prstGeom prst="rect">
            <a:avLst/>
          </a:prstGeom>
        </p:spPr>
        <p:txBody>
          <a:bodyPr lIns="0" rIns="0" tIns="0" bIns="0">
            <a:normAutofit/>
          </a:bodyPr>
          <a:p>
            <a:endParaRPr b="0" lang="en-US" sz="1400" spc="-1" strike="noStrike">
              <a:solidFill>
                <a:srgbClr val="000000"/>
              </a:solidFill>
              <a:latin typeface="Arial"/>
            </a:endParaRPr>
          </a:p>
        </p:txBody>
      </p:sp>
      <p:sp>
        <p:nvSpPr>
          <p:cNvPr id="147" name="PlaceHolder 4"/>
          <p:cNvSpPr>
            <a:spLocks noGrp="1"/>
          </p:cNvSpPr>
          <p:nvPr>
            <p:ph type="body"/>
          </p:nvPr>
        </p:nvSpPr>
        <p:spPr>
          <a:xfrm>
            <a:off x="2776320" y="3272760"/>
            <a:ext cx="2317680" cy="2613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48" name="PlaceHolder 1"/>
          <p:cNvSpPr>
            <a:spLocks noGrp="1"/>
          </p:cNvSpPr>
          <p:nvPr>
            <p:ph type="title"/>
          </p:nvPr>
        </p:nvSpPr>
        <p:spPr>
          <a:xfrm>
            <a:off x="342360" y="860400"/>
            <a:ext cx="8458560" cy="137124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49" name="PlaceHolder 2"/>
          <p:cNvSpPr>
            <a:spLocks noGrp="1"/>
          </p:cNvSpPr>
          <p:nvPr>
            <p:ph type="body"/>
          </p:nvPr>
        </p:nvSpPr>
        <p:spPr>
          <a:xfrm>
            <a:off x="342360" y="2986200"/>
            <a:ext cx="2317680" cy="261360"/>
          </a:xfrm>
          <a:prstGeom prst="rect">
            <a:avLst/>
          </a:prstGeom>
        </p:spPr>
        <p:txBody>
          <a:bodyPr lIns="0" rIns="0" tIns="0" bIns="0">
            <a:normAutofit/>
          </a:bodyPr>
          <a:p>
            <a:endParaRPr b="0" lang="en-US" sz="1400" spc="-1" strike="noStrike">
              <a:solidFill>
                <a:srgbClr val="000000"/>
              </a:solidFill>
              <a:latin typeface="Arial"/>
            </a:endParaRPr>
          </a:p>
        </p:txBody>
      </p:sp>
      <p:sp>
        <p:nvSpPr>
          <p:cNvPr id="150" name="PlaceHolder 3"/>
          <p:cNvSpPr>
            <a:spLocks noGrp="1"/>
          </p:cNvSpPr>
          <p:nvPr>
            <p:ph type="body"/>
          </p:nvPr>
        </p:nvSpPr>
        <p:spPr>
          <a:xfrm>
            <a:off x="2776320" y="2986200"/>
            <a:ext cx="2317680" cy="261360"/>
          </a:xfrm>
          <a:prstGeom prst="rect">
            <a:avLst/>
          </a:prstGeom>
        </p:spPr>
        <p:txBody>
          <a:bodyPr lIns="0" rIns="0" tIns="0" bIns="0">
            <a:normAutofit/>
          </a:bodyPr>
          <a:p>
            <a:endParaRPr b="0" lang="en-US" sz="1400" spc="-1" strike="noStrike">
              <a:solidFill>
                <a:srgbClr val="000000"/>
              </a:solidFill>
              <a:latin typeface="Arial"/>
            </a:endParaRPr>
          </a:p>
        </p:txBody>
      </p:sp>
      <p:sp>
        <p:nvSpPr>
          <p:cNvPr id="151" name="PlaceHolder 4"/>
          <p:cNvSpPr>
            <a:spLocks noGrp="1"/>
          </p:cNvSpPr>
          <p:nvPr>
            <p:ph type="body"/>
          </p:nvPr>
        </p:nvSpPr>
        <p:spPr>
          <a:xfrm>
            <a:off x="342360" y="3272760"/>
            <a:ext cx="4749840" cy="2613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52" name="PlaceHolder 1"/>
          <p:cNvSpPr>
            <a:spLocks noGrp="1"/>
          </p:cNvSpPr>
          <p:nvPr>
            <p:ph type="title"/>
          </p:nvPr>
        </p:nvSpPr>
        <p:spPr>
          <a:xfrm>
            <a:off x="342360" y="860400"/>
            <a:ext cx="8458560" cy="137124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53" name="PlaceHolder 2"/>
          <p:cNvSpPr>
            <a:spLocks noGrp="1"/>
          </p:cNvSpPr>
          <p:nvPr>
            <p:ph type="body"/>
          </p:nvPr>
        </p:nvSpPr>
        <p:spPr>
          <a:xfrm>
            <a:off x="342360" y="2986200"/>
            <a:ext cx="4749840" cy="261360"/>
          </a:xfrm>
          <a:prstGeom prst="rect">
            <a:avLst/>
          </a:prstGeom>
        </p:spPr>
        <p:txBody>
          <a:bodyPr lIns="0" rIns="0" tIns="0" bIns="0">
            <a:normAutofit/>
          </a:bodyPr>
          <a:p>
            <a:endParaRPr b="0" lang="en-US" sz="1400" spc="-1" strike="noStrike">
              <a:solidFill>
                <a:srgbClr val="000000"/>
              </a:solidFill>
              <a:latin typeface="Arial"/>
            </a:endParaRPr>
          </a:p>
        </p:txBody>
      </p:sp>
      <p:sp>
        <p:nvSpPr>
          <p:cNvPr id="154" name="PlaceHolder 3"/>
          <p:cNvSpPr>
            <a:spLocks noGrp="1"/>
          </p:cNvSpPr>
          <p:nvPr>
            <p:ph type="body"/>
          </p:nvPr>
        </p:nvSpPr>
        <p:spPr>
          <a:xfrm>
            <a:off x="342360" y="3272760"/>
            <a:ext cx="4749840" cy="2613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55" name="PlaceHolder 1"/>
          <p:cNvSpPr>
            <a:spLocks noGrp="1"/>
          </p:cNvSpPr>
          <p:nvPr>
            <p:ph type="title"/>
          </p:nvPr>
        </p:nvSpPr>
        <p:spPr>
          <a:xfrm>
            <a:off x="342360" y="860400"/>
            <a:ext cx="8458560" cy="137124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56" name="PlaceHolder 2"/>
          <p:cNvSpPr>
            <a:spLocks noGrp="1"/>
          </p:cNvSpPr>
          <p:nvPr>
            <p:ph type="body"/>
          </p:nvPr>
        </p:nvSpPr>
        <p:spPr>
          <a:xfrm>
            <a:off x="342360" y="2986200"/>
            <a:ext cx="2317680" cy="261360"/>
          </a:xfrm>
          <a:prstGeom prst="rect">
            <a:avLst/>
          </a:prstGeom>
        </p:spPr>
        <p:txBody>
          <a:bodyPr lIns="0" rIns="0" tIns="0" bIns="0">
            <a:normAutofit/>
          </a:bodyPr>
          <a:p>
            <a:endParaRPr b="0" lang="en-US" sz="1400" spc="-1" strike="noStrike">
              <a:solidFill>
                <a:srgbClr val="000000"/>
              </a:solidFill>
              <a:latin typeface="Arial"/>
            </a:endParaRPr>
          </a:p>
        </p:txBody>
      </p:sp>
      <p:sp>
        <p:nvSpPr>
          <p:cNvPr id="157" name="PlaceHolder 3"/>
          <p:cNvSpPr>
            <a:spLocks noGrp="1"/>
          </p:cNvSpPr>
          <p:nvPr>
            <p:ph type="body"/>
          </p:nvPr>
        </p:nvSpPr>
        <p:spPr>
          <a:xfrm>
            <a:off x="2776320" y="2986200"/>
            <a:ext cx="2317680" cy="261360"/>
          </a:xfrm>
          <a:prstGeom prst="rect">
            <a:avLst/>
          </a:prstGeom>
        </p:spPr>
        <p:txBody>
          <a:bodyPr lIns="0" rIns="0" tIns="0" bIns="0">
            <a:normAutofit/>
          </a:bodyPr>
          <a:p>
            <a:endParaRPr b="0" lang="en-US" sz="1400" spc="-1" strike="noStrike">
              <a:solidFill>
                <a:srgbClr val="000000"/>
              </a:solidFill>
              <a:latin typeface="Arial"/>
            </a:endParaRPr>
          </a:p>
        </p:txBody>
      </p:sp>
      <p:sp>
        <p:nvSpPr>
          <p:cNvPr id="158" name="PlaceHolder 4"/>
          <p:cNvSpPr>
            <a:spLocks noGrp="1"/>
          </p:cNvSpPr>
          <p:nvPr>
            <p:ph type="body"/>
          </p:nvPr>
        </p:nvSpPr>
        <p:spPr>
          <a:xfrm>
            <a:off x="342360" y="3272760"/>
            <a:ext cx="2317680" cy="261360"/>
          </a:xfrm>
          <a:prstGeom prst="rect">
            <a:avLst/>
          </a:prstGeom>
        </p:spPr>
        <p:txBody>
          <a:bodyPr lIns="0" rIns="0" tIns="0" bIns="0">
            <a:normAutofit/>
          </a:bodyPr>
          <a:p>
            <a:endParaRPr b="0" lang="en-US" sz="1400" spc="-1" strike="noStrike">
              <a:solidFill>
                <a:srgbClr val="000000"/>
              </a:solidFill>
              <a:latin typeface="Arial"/>
            </a:endParaRPr>
          </a:p>
        </p:txBody>
      </p:sp>
      <p:sp>
        <p:nvSpPr>
          <p:cNvPr id="159" name="PlaceHolder 5"/>
          <p:cNvSpPr>
            <a:spLocks noGrp="1"/>
          </p:cNvSpPr>
          <p:nvPr>
            <p:ph type="body"/>
          </p:nvPr>
        </p:nvSpPr>
        <p:spPr>
          <a:xfrm>
            <a:off x="2776320" y="3272760"/>
            <a:ext cx="2317680" cy="2613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60" name="PlaceHolder 1"/>
          <p:cNvSpPr>
            <a:spLocks noGrp="1"/>
          </p:cNvSpPr>
          <p:nvPr>
            <p:ph type="title"/>
          </p:nvPr>
        </p:nvSpPr>
        <p:spPr>
          <a:xfrm>
            <a:off x="342360" y="860400"/>
            <a:ext cx="8458560" cy="137124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61" name="PlaceHolder 2"/>
          <p:cNvSpPr>
            <a:spLocks noGrp="1"/>
          </p:cNvSpPr>
          <p:nvPr>
            <p:ph type="body"/>
          </p:nvPr>
        </p:nvSpPr>
        <p:spPr>
          <a:xfrm>
            <a:off x="342360" y="2986200"/>
            <a:ext cx="1529280" cy="261360"/>
          </a:xfrm>
          <a:prstGeom prst="rect">
            <a:avLst/>
          </a:prstGeom>
        </p:spPr>
        <p:txBody>
          <a:bodyPr lIns="0" rIns="0" tIns="0" bIns="0">
            <a:normAutofit fontScale="51000"/>
          </a:bodyPr>
          <a:p>
            <a:endParaRPr b="0" lang="en-US" sz="1400" spc="-1" strike="noStrike">
              <a:solidFill>
                <a:srgbClr val="000000"/>
              </a:solidFill>
              <a:latin typeface="Arial"/>
            </a:endParaRPr>
          </a:p>
        </p:txBody>
      </p:sp>
      <p:sp>
        <p:nvSpPr>
          <p:cNvPr id="162" name="PlaceHolder 3"/>
          <p:cNvSpPr>
            <a:spLocks noGrp="1"/>
          </p:cNvSpPr>
          <p:nvPr>
            <p:ph type="body"/>
          </p:nvPr>
        </p:nvSpPr>
        <p:spPr>
          <a:xfrm>
            <a:off x="1948320" y="2986200"/>
            <a:ext cx="1529280" cy="261360"/>
          </a:xfrm>
          <a:prstGeom prst="rect">
            <a:avLst/>
          </a:prstGeom>
        </p:spPr>
        <p:txBody>
          <a:bodyPr lIns="0" rIns="0" tIns="0" bIns="0">
            <a:normAutofit fontScale="51000"/>
          </a:bodyPr>
          <a:p>
            <a:endParaRPr b="0" lang="en-US" sz="1400" spc="-1" strike="noStrike">
              <a:solidFill>
                <a:srgbClr val="000000"/>
              </a:solidFill>
              <a:latin typeface="Arial"/>
            </a:endParaRPr>
          </a:p>
        </p:txBody>
      </p:sp>
      <p:sp>
        <p:nvSpPr>
          <p:cNvPr id="163" name="PlaceHolder 4"/>
          <p:cNvSpPr>
            <a:spLocks noGrp="1"/>
          </p:cNvSpPr>
          <p:nvPr>
            <p:ph type="body"/>
          </p:nvPr>
        </p:nvSpPr>
        <p:spPr>
          <a:xfrm>
            <a:off x="3554640" y="2986200"/>
            <a:ext cx="1529280" cy="261360"/>
          </a:xfrm>
          <a:prstGeom prst="rect">
            <a:avLst/>
          </a:prstGeom>
        </p:spPr>
        <p:txBody>
          <a:bodyPr lIns="0" rIns="0" tIns="0" bIns="0">
            <a:normAutofit fontScale="51000"/>
          </a:bodyPr>
          <a:p>
            <a:endParaRPr b="0" lang="en-US" sz="1400" spc="-1" strike="noStrike">
              <a:solidFill>
                <a:srgbClr val="000000"/>
              </a:solidFill>
              <a:latin typeface="Arial"/>
            </a:endParaRPr>
          </a:p>
        </p:txBody>
      </p:sp>
      <p:sp>
        <p:nvSpPr>
          <p:cNvPr id="164" name="PlaceHolder 5"/>
          <p:cNvSpPr>
            <a:spLocks noGrp="1"/>
          </p:cNvSpPr>
          <p:nvPr>
            <p:ph type="body"/>
          </p:nvPr>
        </p:nvSpPr>
        <p:spPr>
          <a:xfrm>
            <a:off x="342360" y="3272760"/>
            <a:ext cx="1529280" cy="261360"/>
          </a:xfrm>
          <a:prstGeom prst="rect">
            <a:avLst/>
          </a:prstGeom>
        </p:spPr>
        <p:txBody>
          <a:bodyPr lIns="0" rIns="0" tIns="0" bIns="0">
            <a:normAutofit fontScale="51000"/>
          </a:bodyPr>
          <a:p>
            <a:endParaRPr b="0" lang="en-US" sz="1400" spc="-1" strike="noStrike">
              <a:solidFill>
                <a:srgbClr val="000000"/>
              </a:solidFill>
              <a:latin typeface="Arial"/>
            </a:endParaRPr>
          </a:p>
        </p:txBody>
      </p:sp>
      <p:sp>
        <p:nvSpPr>
          <p:cNvPr id="165" name="PlaceHolder 6"/>
          <p:cNvSpPr>
            <a:spLocks noGrp="1"/>
          </p:cNvSpPr>
          <p:nvPr>
            <p:ph type="body"/>
          </p:nvPr>
        </p:nvSpPr>
        <p:spPr>
          <a:xfrm>
            <a:off x="1948320" y="3272760"/>
            <a:ext cx="1529280" cy="261360"/>
          </a:xfrm>
          <a:prstGeom prst="rect">
            <a:avLst/>
          </a:prstGeom>
        </p:spPr>
        <p:txBody>
          <a:bodyPr lIns="0" rIns="0" tIns="0" bIns="0">
            <a:normAutofit fontScale="51000"/>
          </a:bodyPr>
          <a:p>
            <a:endParaRPr b="0" lang="en-US" sz="1400" spc="-1" strike="noStrike">
              <a:solidFill>
                <a:srgbClr val="000000"/>
              </a:solidFill>
              <a:latin typeface="Arial"/>
            </a:endParaRPr>
          </a:p>
        </p:txBody>
      </p:sp>
      <p:sp>
        <p:nvSpPr>
          <p:cNvPr id="166" name="PlaceHolder 7"/>
          <p:cNvSpPr>
            <a:spLocks noGrp="1"/>
          </p:cNvSpPr>
          <p:nvPr>
            <p:ph type="body"/>
          </p:nvPr>
        </p:nvSpPr>
        <p:spPr>
          <a:xfrm>
            <a:off x="3554640" y="3272760"/>
            <a:ext cx="1529280" cy="261360"/>
          </a:xfrm>
          <a:prstGeom prst="rect">
            <a:avLst/>
          </a:prstGeom>
        </p:spPr>
        <p:txBody>
          <a:bodyPr lIns="0" rIns="0" tIns="0" bIns="0">
            <a:normAutofit fontScale="51000"/>
          </a:bodyPr>
          <a:p>
            <a:endParaRPr b="0" lang="en-US" sz="1400" spc="-1" strike="noStrike">
              <a:solidFill>
                <a:srgbClr val="000000"/>
              </a:solidFill>
              <a:latin typeface="Arial"/>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88" name="PlaceHolder 1"/>
          <p:cNvSpPr>
            <a:spLocks noGrp="1"/>
          </p:cNvSpPr>
          <p:nvPr>
            <p:ph type="title"/>
          </p:nvPr>
        </p:nvSpPr>
        <p:spPr>
          <a:xfrm>
            <a:off x="342360" y="860400"/>
            <a:ext cx="8458560" cy="137124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89" name="PlaceHolder 2"/>
          <p:cNvSpPr>
            <a:spLocks noGrp="1"/>
          </p:cNvSpPr>
          <p:nvPr>
            <p:ph type="subTitle"/>
          </p:nvPr>
        </p:nvSpPr>
        <p:spPr>
          <a:xfrm>
            <a:off x="342360" y="2986200"/>
            <a:ext cx="4749840" cy="548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90" name="PlaceHolder 1"/>
          <p:cNvSpPr>
            <a:spLocks noGrp="1"/>
          </p:cNvSpPr>
          <p:nvPr>
            <p:ph type="title"/>
          </p:nvPr>
        </p:nvSpPr>
        <p:spPr>
          <a:xfrm>
            <a:off x="342360" y="860400"/>
            <a:ext cx="8458560" cy="137124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91" name="PlaceHolder 2"/>
          <p:cNvSpPr>
            <a:spLocks noGrp="1"/>
          </p:cNvSpPr>
          <p:nvPr>
            <p:ph type="body"/>
          </p:nvPr>
        </p:nvSpPr>
        <p:spPr>
          <a:xfrm>
            <a:off x="342360" y="2986200"/>
            <a:ext cx="4749840" cy="54828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5" name="PlaceHolder 1"/>
          <p:cNvSpPr>
            <a:spLocks noGrp="1"/>
          </p:cNvSpPr>
          <p:nvPr>
            <p:ph type="title"/>
          </p:nvPr>
        </p:nvSpPr>
        <p:spPr>
          <a:xfrm>
            <a:off x="342360" y="860400"/>
            <a:ext cx="8458560" cy="137124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26" name="PlaceHolder 2"/>
          <p:cNvSpPr>
            <a:spLocks noGrp="1"/>
          </p:cNvSpPr>
          <p:nvPr>
            <p:ph type="body"/>
          </p:nvPr>
        </p:nvSpPr>
        <p:spPr>
          <a:xfrm>
            <a:off x="342360" y="2986200"/>
            <a:ext cx="2317680" cy="548280"/>
          </a:xfrm>
          <a:prstGeom prst="rect">
            <a:avLst/>
          </a:prstGeom>
        </p:spPr>
        <p:txBody>
          <a:bodyPr lIns="0" rIns="0" tIns="0" bIns="0">
            <a:normAutofit/>
          </a:bodyPr>
          <a:p>
            <a:endParaRPr b="0" lang="en-US" sz="1400" spc="-1" strike="noStrike">
              <a:solidFill>
                <a:srgbClr val="000000"/>
              </a:solidFill>
              <a:latin typeface="Arial"/>
            </a:endParaRPr>
          </a:p>
        </p:txBody>
      </p:sp>
      <p:sp>
        <p:nvSpPr>
          <p:cNvPr id="27" name="PlaceHolder 3"/>
          <p:cNvSpPr>
            <a:spLocks noGrp="1"/>
          </p:cNvSpPr>
          <p:nvPr>
            <p:ph type="body"/>
          </p:nvPr>
        </p:nvSpPr>
        <p:spPr>
          <a:xfrm>
            <a:off x="2776320" y="2986200"/>
            <a:ext cx="2317680" cy="54828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92" name="PlaceHolder 1"/>
          <p:cNvSpPr>
            <a:spLocks noGrp="1"/>
          </p:cNvSpPr>
          <p:nvPr>
            <p:ph type="title"/>
          </p:nvPr>
        </p:nvSpPr>
        <p:spPr>
          <a:xfrm>
            <a:off x="342360" y="860400"/>
            <a:ext cx="8458560" cy="137124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93" name="PlaceHolder 2"/>
          <p:cNvSpPr>
            <a:spLocks noGrp="1"/>
          </p:cNvSpPr>
          <p:nvPr>
            <p:ph type="body"/>
          </p:nvPr>
        </p:nvSpPr>
        <p:spPr>
          <a:xfrm>
            <a:off x="342360" y="2986200"/>
            <a:ext cx="2317680" cy="548280"/>
          </a:xfrm>
          <a:prstGeom prst="rect">
            <a:avLst/>
          </a:prstGeom>
        </p:spPr>
        <p:txBody>
          <a:bodyPr lIns="0" rIns="0" tIns="0" bIns="0">
            <a:normAutofit/>
          </a:bodyPr>
          <a:p>
            <a:endParaRPr b="0" lang="en-US" sz="1400" spc="-1" strike="noStrike">
              <a:solidFill>
                <a:srgbClr val="000000"/>
              </a:solidFill>
              <a:latin typeface="Arial"/>
            </a:endParaRPr>
          </a:p>
        </p:txBody>
      </p:sp>
      <p:sp>
        <p:nvSpPr>
          <p:cNvPr id="194" name="PlaceHolder 3"/>
          <p:cNvSpPr>
            <a:spLocks noGrp="1"/>
          </p:cNvSpPr>
          <p:nvPr>
            <p:ph type="body"/>
          </p:nvPr>
        </p:nvSpPr>
        <p:spPr>
          <a:xfrm>
            <a:off x="2776320" y="2986200"/>
            <a:ext cx="2317680" cy="54828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95" name="PlaceHolder 1"/>
          <p:cNvSpPr>
            <a:spLocks noGrp="1"/>
          </p:cNvSpPr>
          <p:nvPr>
            <p:ph type="title"/>
          </p:nvPr>
        </p:nvSpPr>
        <p:spPr>
          <a:xfrm>
            <a:off x="342360" y="860400"/>
            <a:ext cx="8458560" cy="1371240"/>
          </a:xfrm>
          <a:prstGeom prst="rect">
            <a:avLst/>
          </a:prstGeom>
        </p:spPr>
        <p:txBody>
          <a:bodyPr lIns="0" rIns="0" tIns="0" bIns="0" anchor="ctr">
            <a:noAutofit/>
          </a:bodyPr>
          <a:p>
            <a:endParaRPr b="0" lang="en-US" sz="1400" spc="-1" strike="noStrike">
              <a:solidFill>
                <a:srgbClr val="000000"/>
              </a:solidFill>
              <a:latin typeface="Arial"/>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96" name="PlaceHolder 1"/>
          <p:cNvSpPr>
            <a:spLocks noGrp="1"/>
          </p:cNvSpPr>
          <p:nvPr>
            <p:ph type="subTitle"/>
          </p:nvPr>
        </p:nvSpPr>
        <p:spPr>
          <a:xfrm>
            <a:off x="342360" y="860400"/>
            <a:ext cx="8458560" cy="635760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97" name="PlaceHolder 1"/>
          <p:cNvSpPr>
            <a:spLocks noGrp="1"/>
          </p:cNvSpPr>
          <p:nvPr>
            <p:ph type="title"/>
          </p:nvPr>
        </p:nvSpPr>
        <p:spPr>
          <a:xfrm>
            <a:off x="342360" y="860400"/>
            <a:ext cx="8458560" cy="137124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98" name="PlaceHolder 2"/>
          <p:cNvSpPr>
            <a:spLocks noGrp="1"/>
          </p:cNvSpPr>
          <p:nvPr>
            <p:ph type="body"/>
          </p:nvPr>
        </p:nvSpPr>
        <p:spPr>
          <a:xfrm>
            <a:off x="342360" y="2986200"/>
            <a:ext cx="2317680" cy="261360"/>
          </a:xfrm>
          <a:prstGeom prst="rect">
            <a:avLst/>
          </a:prstGeom>
        </p:spPr>
        <p:txBody>
          <a:bodyPr lIns="0" rIns="0" tIns="0" bIns="0">
            <a:normAutofit/>
          </a:bodyPr>
          <a:p>
            <a:endParaRPr b="0" lang="en-US" sz="1400" spc="-1" strike="noStrike">
              <a:solidFill>
                <a:srgbClr val="000000"/>
              </a:solidFill>
              <a:latin typeface="Arial"/>
            </a:endParaRPr>
          </a:p>
        </p:txBody>
      </p:sp>
      <p:sp>
        <p:nvSpPr>
          <p:cNvPr id="199" name="PlaceHolder 3"/>
          <p:cNvSpPr>
            <a:spLocks noGrp="1"/>
          </p:cNvSpPr>
          <p:nvPr>
            <p:ph type="body"/>
          </p:nvPr>
        </p:nvSpPr>
        <p:spPr>
          <a:xfrm>
            <a:off x="2776320" y="2986200"/>
            <a:ext cx="2317680" cy="548280"/>
          </a:xfrm>
          <a:prstGeom prst="rect">
            <a:avLst/>
          </a:prstGeom>
        </p:spPr>
        <p:txBody>
          <a:bodyPr lIns="0" rIns="0" tIns="0" bIns="0">
            <a:normAutofit/>
          </a:bodyPr>
          <a:p>
            <a:endParaRPr b="0" lang="en-US" sz="1400" spc="-1" strike="noStrike">
              <a:solidFill>
                <a:srgbClr val="000000"/>
              </a:solidFill>
              <a:latin typeface="Arial"/>
            </a:endParaRPr>
          </a:p>
        </p:txBody>
      </p:sp>
      <p:sp>
        <p:nvSpPr>
          <p:cNvPr id="200" name="PlaceHolder 4"/>
          <p:cNvSpPr>
            <a:spLocks noGrp="1"/>
          </p:cNvSpPr>
          <p:nvPr>
            <p:ph type="body"/>
          </p:nvPr>
        </p:nvSpPr>
        <p:spPr>
          <a:xfrm>
            <a:off x="342360" y="3272760"/>
            <a:ext cx="2317680" cy="2613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01" name="PlaceHolder 1"/>
          <p:cNvSpPr>
            <a:spLocks noGrp="1"/>
          </p:cNvSpPr>
          <p:nvPr>
            <p:ph type="title"/>
          </p:nvPr>
        </p:nvSpPr>
        <p:spPr>
          <a:xfrm>
            <a:off x="342360" y="860400"/>
            <a:ext cx="8458560" cy="137124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202" name="PlaceHolder 2"/>
          <p:cNvSpPr>
            <a:spLocks noGrp="1"/>
          </p:cNvSpPr>
          <p:nvPr>
            <p:ph type="body"/>
          </p:nvPr>
        </p:nvSpPr>
        <p:spPr>
          <a:xfrm>
            <a:off x="342360" y="2986200"/>
            <a:ext cx="2317680" cy="548280"/>
          </a:xfrm>
          <a:prstGeom prst="rect">
            <a:avLst/>
          </a:prstGeom>
        </p:spPr>
        <p:txBody>
          <a:bodyPr lIns="0" rIns="0" tIns="0" bIns="0">
            <a:normAutofit/>
          </a:bodyPr>
          <a:p>
            <a:endParaRPr b="0" lang="en-US" sz="1400" spc="-1" strike="noStrike">
              <a:solidFill>
                <a:srgbClr val="000000"/>
              </a:solidFill>
              <a:latin typeface="Arial"/>
            </a:endParaRPr>
          </a:p>
        </p:txBody>
      </p:sp>
      <p:sp>
        <p:nvSpPr>
          <p:cNvPr id="203" name="PlaceHolder 3"/>
          <p:cNvSpPr>
            <a:spLocks noGrp="1"/>
          </p:cNvSpPr>
          <p:nvPr>
            <p:ph type="body"/>
          </p:nvPr>
        </p:nvSpPr>
        <p:spPr>
          <a:xfrm>
            <a:off x="2776320" y="2986200"/>
            <a:ext cx="2317680" cy="261360"/>
          </a:xfrm>
          <a:prstGeom prst="rect">
            <a:avLst/>
          </a:prstGeom>
        </p:spPr>
        <p:txBody>
          <a:bodyPr lIns="0" rIns="0" tIns="0" bIns="0">
            <a:normAutofit/>
          </a:bodyPr>
          <a:p>
            <a:endParaRPr b="0" lang="en-US" sz="1400" spc="-1" strike="noStrike">
              <a:solidFill>
                <a:srgbClr val="000000"/>
              </a:solidFill>
              <a:latin typeface="Arial"/>
            </a:endParaRPr>
          </a:p>
        </p:txBody>
      </p:sp>
      <p:sp>
        <p:nvSpPr>
          <p:cNvPr id="204" name="PlaceHolder 4"/>
          <p:cNvSpPr>
            <a:spLocks noGrp="1"/>
          </p:cNvSpPr>
          <p:nvPr>
            <p:ph type="body"/>
          </p:nvPr>
        </p:nvSpPr>
        <p:spPr>
          <a:xfrm>
            <a:off x="2776320" y="3272760"/>
            <a:ext cx="2317680" cy="2613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05" name="PlaceHolder 1"/>
          <p:cNvSpPr>
            <a:spLocks noGrp="1"/>
          </p:cNvSpPr>
          <p:nvPr>
            <p:ph type="title"/>
          </p:nvPr>
        </p:nvSpPr>
        <p:spPr>
          <a:xfrm>
            <a:off x="342360" y="860400"/>
            <a:ext cx="8458560" cy="137124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206" name="PlaceHolder 2"/>
          <p:cNvSpPr>
            <a:spLocks noGrp="1"/>
          </p:cNvSpPr>
          <p:nvPr>
            <p:ph type="body"/>
          </p:nvPr>
        </p:nvSpPr>
        <p:spPr>
          <a:xfrm>
            <a:off x="342360" y="2986200"/>
            <a:ext cx="2317680" cy="261360"/>
          </a:xfrm>
          <a:prstGeom prst="rect">
            <a:avLst/>
          </a:prstGeom>
        </p:spPr>
        <p:txBody>
          <a:bodyPr lIns="0" rIns="0" tIns="0" bIns="0">
            <a:normAutofit/>
          </a:bodyPr>
          <a:p>
            <a:endParaRPr b="0" lang="en-US" sz="1400" spc="-1" strike="noStrike">
              <a:solidFill>
                <a:srgbClr val="000000"/>
              </a:solidFill>
              <a:latin typeface="Arial"/>
            </a:endParaRPr>
          </a:p>
        </p:txBody>
      </p:sp>
      <p:sp>
        <p:nvSpPr>
          <p:cNvPr id="207" name="PlaceHolder 3"/>
          <p:cNvSpPr>
            <a:spLocks noGrp="1"/>
          </p:cNvSpPr>
          <p:nvPr>
            <p:ph type="body"/>
          </p:nvPr>
        </p:nvSpPr>
        <p:spPr>
          <a:xfrm>
            <a:off x="2776320" y="2986200"/>
            <a:ext cx="2317680" cy="261360"/>
          </a:xfrm>
          <a:prstGeom prst="rect">
            <a:avLst/>
          </a:prstGeom>
        </p:spPr>
        <p:txBody>
          <a:bodyPr lIns="0" rIns="0" tIns="0" bIns="0">
            <a:normAutofit/>
          </a:bodyPr>
          <a:p>
            <a:endParaRPr b="0" lang="en-US" sz="1400" spc="-1" strike="noStrike">
              <a:solidFill>
                <a:srgbClr val="000000"/>
              </a:solidFill>
              <a:latin typeface="Arial"/>
            </a:endParaRPr>
          </a:p>
        </p:txBody>
      </p:sp>
      <p:sp>
        <p:nvSpPr>
          <p:cNvPr id="208" name="PlaceHolder 4"/>
          <p:cNvSpPr>
            <a:spLocks noGrp="1"/>
          </p:cNvSpPr>
          <p:nvPr>
            <p:ph type="body"/>
          </p:nvPr>
        </p:nvSpPr>
        <p:spPr>
          <a:xfrm>
            <a:off x="342360" y="3272760"/>
            <a:ext cx="4749840" cy="2613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09" name="PlaceHolder 1"/>
          <p:cNvSpPr>
            <a:spLocks noGrp="1"/>
          </p:cNvSpPr>
          <p:nvPr>
            <p:ph type="title"/>
          </p:nvPr>
        </p:nvSpPr>
        <p:spPr>
          <a:xfrm>
            <a:off x="342360" y="860400"/>
            <a:ext cx="8458560" cy="137124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210" name="PlaceHolder 2"/>
          <p:cNvSpPr>
            <a:spLocks noGrp="1"/>
          </p:cNvSpPr>
          <p:nvPr>
            <p:ph type="body"/>
          </p:nvPr>
        </p:nvSpPr>
        <p:spPr>
          <a:xfrm>
            <a:off x="342360" y="2986200"/>
            <a:ext cx="4749840" cy="261360"/>
          </a:xfrm>
          <a:prstGeom prst="rect">
            <a:avLst/>
          </a:prstGeom>
        </p:spPr>
        <p:txBody>
          <a:bodyPr lIns="0" rIns="0" tIns="0" bIns="0">
            <a:normAutofit/>
          </a:bodyPr>
          <a:p>
            <a:endParaRPr b="0" lang="en-US" sz="1400" spc="-1" strike="noStrike">
              <a:solidFill>
                <a:srgbClr val="000000"/>
              </a:solidFill>
              <a:latin typeface="Arial"/>
            </a:endParaRPr>
          </a:p>
        </p:txBody>
      </p:sp>
      <p:sp>
        <p:nvSpPr>
          <p:cNvPr id="211" name="PlaceHolder 3"/>
          <p:cNvSpPr>
            <a:spLocks noGrp="1"/>
          </p:cNvSpPr>
          <p:nvPr>
            <p:ph type="body"/>
          </p:nvPr>
        </p:nvSpPr>
        <p:spPr>
          <a:xfrm>
            <a:off x="342360" y="3272760"/>
            <a:ext cx="4749840" cy="2613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12" name="PlaceHolder 1"/>
          <p:cNvSpPr>
            <a:spLocks noGrp="1"/>
          </p:cNvSpPr>
          <p:nvPr>
            <p:ph type="title"/>
          </p:nvPr>
        </p:nvSpPr>
        <p:spPr>
          <a:xfrm>
            <a:off x="342360" y="860400"/>
            <a:ext cx="8458560" cy="137124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213" name="PlaceHolder 2"/>
          <p:cNvSpPr>
            <a:spLocks noGrp="1"/>
          </p:cNvSpPr>
          <p:nvPr>
            <p:ph type="body"/>
          </p:nvPr>
        </p:nvSpPr>
        <p:spPr>
          <a:xfrm>
            <a:off x="342360" y="2986200"/>
            <a:ext cx="2317680" cy="261360"/>
          </a:xfrm>
          <a:prstGeom prst="rect">
            <a:avLst/>
          </a:prstGeom>
        </p:spPr>
        <p:txBody>
          <a:bodyPr lIns="0" rIns="0" tIns="0" bIns="0">
            <a:normAutofit/>
          </a:bodyPr>
          <a:p>
            <a:endParaRPr b="0" lang="en-US" sz="1400" spc="-1" strike="noStrike">
              <a:solidFill>
                <a:srgbClr val="000000"/>
              </a:solidFill>
              <a:latin typeface="Arial"/>
            </a:endParaRPr>
          </a:p>
        </p:txBody>
      </p:sp>
      <p:sp>
        <p:nvSpPr>
          <p:cNvPr id="214" name="PlaceHolder 3"/>
          <p:cNvSpPr>
            <a:spLocks noGrp="1"/>
          </p:cNvSpPr>
          <p:nvPr>
            <p:ph type="body"/>
          </p:nvPr>
        </p:nvSpPr>
        <p:spPr>
          <a:xfrm>
            <a:off x="2776320" y="2986200"/>
            <a:ext cx="2317680" cy="261360"/>
          </a:xfrm>
          <a:prstGeom prst="rect">
            <a:avLst/>
          </a:prstGeom>
        </p:spPr>
        <p:txBody>
          <a:bodyPr lIns="0" rIns="0" tIns="0" bIns="0">
            <a:normAutofit/>
          </a:bodyPr>
          <a:p>
            <a:endParaRPr b="0" lang="en-US" sz="1400" spc="-1" strike="noStrike">
              <a:solidFill>
                <a:srgbClr val="000000"/>
              </a:solidFill>
              <a:latin typeface="Arial"/>
            </a:endParaRPr>
          </a:p>
        </p:txBody>
      </p:sp>
      <p:sp>
        <p:nvSpPr>
          <p:cNvPr id="215" name="PlaceHolder 4"/>
          <p:cNvSpPr>
            <a:spLocks noGrp="1"/>
          </p:cNvSpPr>
          <p:nvPr>
            <p:ph type="body"/>
          </p:nvPr>
        </p:nvSpPr>
        <p:spPr>
          <a:xfrm>
            <a:off x="342360" y="3272760"/>
            <a:ext cx="2317680" cy="261360"/>
          </a:xfrm>
          <a:prstGeom prst="rect">
            <a:avLst/>
          </a:prstGeom>
        </p:spPr>
        <p:txBody>
          <a:bodyPr lIns="0" rIns="0" tIns="0" bIns="0">
            <a:normAutofit/>
          </a:bodyPr>
          <a:p>
            <a:endParaRPr b="0" lang="en-US" sz="1400" spc="-1" strike="noStrike">
              <a:solidFill>
                <a:srgbClr val="000000"/>
              </a:solidFill>
              <a:latin typeface="Arial"/>
            </a:endParaRPr>
          </a:p>
        </p:txBody>
      </p:sp>
      <p:sp>
        <p:nvSpPr>
          <p:cNvPr id="216" name="PlaceHolder 5"/>
          <p:cNvSpPr>
            <a:spLocks noGrp="1"/>
          </p:cNvSpPr>
          <p:nvPr>
            <p:ph type="body"/>
          </p:nvPr>
        </p:nvSpPr>
        <p:spPr>
          <a:xfrm>
            <a:off x="2776320" y="3272760"/>
            <a:ext cx="2317680" cy="2613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17" name="PlaceHolder 1"/>
          <p:cNvSpPr>
            <a:spLocks noGrp="1"/>
          </p:cNvSpPr>
          <p:nvPr>
            <p:ph type="title"/>
          </p:nvPr>
        </p:nvSpPr>
        <p:spPr>
          <a:xfrm>
            <a:off x="342360" y="860400"/>
            <a:ext cx="8458560" cy="137124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218" name="PlaceHolder 2"/>
          <p:cNvSpPr>
            <a:spLocks noGrp="1"/>
          </p:cNvSpPr>
          <p:nvPr>
            <p:ph type="body"/>
          </p:nvPr>
        </p:nvSpPr>
        <p:spPr>
          <a:xfrm>
            <a:off x="342360" y="2986200"/>
            <a:ext cx="1529280" cy="261360"/>
          </a:xfrm>
          <a:prstGeom prst="rect">
            <a:avLst/>
          </a:prstGeom>
        </p:spPr>
        <p:txBody>
          <a:bodyPr lIns="0" rIns="0" tIns="0" bIns="0">
            <a:normAutofit fontScale="51000"/>
          </a:bodyPr>
          <a:p>
            <a:endParaRPr b="0" lang="en-US" sz="1400" spc="-1" strike="noStrike">
              <a:solidFill>
                <a:srgbClr val="000000"/>
              </a:solidFill>
              <a:latin typeface="Arial"/>
            </a:endParaRPr>
          </a:p>
        </p:txBody>
      </p:sp>
      <p:sp>
        <p:nvSpPr>
          <p:cNvPr id="219" name="PlaceHolder 3"/>
          <p:cNvSpPr>
            <a:spLocks noGrp="1"/>
          </p:cNvSpPr>
          <p:nvPr>
            <p:ph type="body"/>
          </p:nvPr>
        </p:nvSpPr>
        <p:spPr>
          <a:xfrm>
            <a:off x="1948320" y="2986200"/>
            <a:ext cx="1529280" cy="261360"/>
          </a:xfrm>
          <a:prstGeom prst="rect">
            <a:avLst/>
          </a:prstGeom>
        </p:spPr>
        <p:txBody>
          <a:bodyPr lIns="0" rIns="0" tIns="0" bIns="0">
            <a:normAutofit fontScale="51000"/>
          </a:bodyPr>
          <a:p>
            <a:endParaRPr b="0" lang="en-US" sz="1400" spc="-1" strike="noStrike">
              <a:solidFill>
                <a:srgbClr val="000000"/>
              </a:solidFill>
              <a:latin typeface="Arial"/>
            </a:endParaRPr>
          </a:p>
        </p:txBody>
      </p:sp>
      <p:sp>
        <p:nvSpPr>
          <p:cNvPr id="220" name="PlaceHolder 4"/>
          <p:cNvSpPr>
            <a:spLocks noGrp="1"/>
          </p:cNvSpPr>
          <p:nvPr>
            <p:ph type="body"/>
          </p:nvPr>
        </p:nvSpPr>
        <p:spPr>
          <a:xfrm>
            <a:off x="3554640" y="2986200"/>
            <a:ext cx="1529280" cy="261360"/>
          </a:xfrm>
          <a:prstGeom prst="rect">
            <a:avLst/>
          </a:prstGeom>
        </p:spPr>
        <p:txBody>
          <a:bodyPr lIns="0" rIns="0" tIns="0" bIns="0">
            <a:normAutofit fontScale="51000"/>
          </a:bodyPr>
          <a:p>
            <a:endParaRPr b="0" lang="en-US" sz="1400" spc="-1" strike="noStrike">
              <a:solidFill>
                <a:srgbClr val="000000"/>
              </a:solidFill>
              <a:latin typeface="Arial"/>
            </a:endParaRPr>
          </a:p>
        </p:txBody>
      </p:sp>
      <p:sp>
        <p:nvSpPr>
          <p:cNvPr id="221" name="PlaceHolder 5"/>
          <p:cNvSpPr>
            <a:spLocks noGrp="1"/>
          </p:cNvSpPr>
          <p:nvPr>
            <p:ph type="body"/>
          </p:nvPr>
        </p:nvSpPr>
        <p:spPr>
          <a:xfrm>
            <a:off x="342360" y="3272760"/>
            <a:ext cx="1529280" cy="261360"/>
          </a:xfrm>
          <a:prstGeom prst="rect">
            <a:avLst/>
          </a:prstGeom>
        </p:spPr>
        <p:txBody>
          <a:bodyPr lIns="0" rIns="0" tIns="0" bIns="0">
            <a:normAutofit fontScale="51000"/>
          </a:bodyPr>
          <a:p>
            <a:endParaRPr b="0" lang="en-US" sz="1400" spc="-1" strike="noStrike">
              <a:solidFill>
                <a:srgbClr val="000000"/>
              </a:solidFill>
              <a:latin typeface="Arial"/>
            </a:endParaRPr>
          </a:p>
        </p:txBody>
      </p:sp>
      <p:sp>
        <p:nvSpPr>
          <p:cNvPr id="222" name="PlaceHolder 6"/>
          <p:cNvSpPr>
            <a:spLocks noGrp="1"/>
          </p:cNvSpPr>
          <p:nvPr>
            <p:ph type="body"/>
          </p:nvPr>
        </p:nvSpPr>
        <p:spPr>
          <a:xfrm>
            <a:off x="1948320" y="3272760"/>
            <a:ext cx="1529280" cy="261360"/>
          </a:xfrm>
          <a:prstGeom prst="rect">
            <a:avLst/>
          </a:prstGeom>
        </p:spPr>
        <p:txBody>
          <a:bodyPr lIns="0" rIns="0" tIns="0" bIns="0">
            <a:normAutofit fontScale="51000"/>
          </a:bodyPr>
          <a:p>
            <a:endParaRPr b="0" lang="en-US" sz="1400" spc="-1" strike="noStrike">
              <a:solidFill>
                <a:srgbClr val="000000"/>
              </a:solidFill>
              <a:latin typeface="Arial"/>
            </a:endParaRPr>
          </a:p>
        </p:txBody>
      </p:sp>
      <p:sp>
        <p:nvSpPr>
          <p:cNvPr id="223" name="PlaceHolder 7"/>
          <p:cNvSpPr>
            <a:spLocks noGrp="1"/>
          </p:cNvSpPr>
          <p:nvPr>
            <p:ph type="body"/>
          </p:nvPr>
        </p:nvSpPr>
        <p:spPr>
          <a:xfrm>
            <a:off x="3554640" y="3272760"/>
            <a:ext cx="1529280" cy="261360"/>
          </a:xfrm>
          <a:prstGeom prst="rect">
            <a:avLst/>
          </a:prstGeom>
        </p:spPr>
        <p:txBody>
          <a:bodyPr lIns="0" rIns="0" tIns="0" bIns="0">
            <a:normAutofit fontScale="51000"/>
          </a:bodyPr>
          <a:p>
            <a:endParaRPr b="0" lang="en-US" sz="1400" spc="-1" strike="noStrike">
              <a:solidFill>
                <a:srgbClr val="000000"/>
              </a:solidFill>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8" name="PlaceHolder 1"/>
          <p:cNvSpPr>
            <a:spLocks noGrp="1"/>
          </p:cNvSpPr>
          <p:nvPr>
            <p:ph type="title"/>
          </p:nvPr>
        </p:nvSpPr>
        <p:spPr>
          <a:xfrm>
            <a:off x="342360" y="860400"/>
            <a:ext cx="8458560" cy="1371240"/>
          </a:xfrm>
          <a:prstGeom prst="rect">
            <a:avLst/>
          </a:prstGeom>
        </p:spPr>
        <p:txBody>
          <a:bodyPr lIns="0" rIns="0" tIns="0" bIns="0" anchor="ctr">
            <a:noAutofit/>
          </a:bodyPr>
          <a:p>
            <a:endParaRPr b="0" lang="en-US" sz="1400" spc="-1" strike="noStrike">
              <a:solidFill>
                <a:srgbClr val="000000"/>
              </a:solidFill>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9" name="PlaceHolder 1"/>
          <p:cNvSpPr>
            <a:spLocks noGrp="1"/>
          </p:cNvSpPr>
          <p:nvPr>
            <p:ph type="subTitle"/>
          </p:nvPr>
        </p:nvSpPr>
        <p:spPr>
          <a:xfrm>
            <a:off x="342360" y="860400"/>
            <a:ext cx="8458560" cy="635760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30" name="PlaceHolder 1"/>
          <p:cNvSpPr>
            <a:spLocks noGrp="1"/>
          </p:cNvSpPr>
          <p:nvPr>
            <p:ph type="title"/>
          </p:nvPr>
        </p:nvSpPr>
        <p:spPr>
          <a:xfrm>
            <a:off x="342360" y="860400"/>
            <a:ext cx="8458560" cy="137124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31" name="PlaceHolder 2"/>
          <p:cNvSpPr>
            <a:spLocks noGrp="1"/>
          </p:cNvSpPr>
          <p:nvPr>
            <p:ph type="body"/>
          </p:nvPr>
        </p:nvSpPr>
        <p:spPr>
          <a:xfrm>
            <a:off x="342360" y="2986200"/>
            <a:ext cx="2317680" cy="261360"/>
          </a:xfrm>
          <a:prstGeom prst="rect">
            <a:avLst/>
          </a:prstGeom>
        </p:spPr>
        <p:txBody>
          <a:bodyPr lIns="0" rIns="0" tIns="0" bIns="0">
            <a:normAutofit/>
          </a:bodyPr>
          <a:p>
            <a:endParaRPr b="0" lang="en-US" sz="1400" spc="-1" strike="noStrike">
              <a:solidFill>
                <a:srgbClr val="000000"/>
              </a:solidFill>
              <a:latin typeface="Arial"/>
            </a:endParaRPr>
          </a:p>
        </p:txBody>
      </p:sp>
      <p:sp>
        <p:nvSpPr>
          <p:cNvPr id="32" name="PlaceHolder 3"/>
          <p:cNvSpPr>
            <a:spLocks noGrp="1"/>
          </p:cNvSpPr>
          <p:nvPr>
            <p:ph type="body"/>
          </p:nvPr>
        </p:nvSpPr>
        <p:spPr>
          <a:xfrm>
            <a:off x="2776320" y="2986200"/>
            <a:ext cx="2317680" cy="548280"/>
          </a:xfrm>
          <a:prstGeom prst="rect">
            <a:avLst/>
          </a:prstGeom>
        </p:spPr>
        <p:txBody>
          <a:bodyPr lIns="0" rIns="0" tIns="0" bIns="0">
            <a:normAutofit/>
          </a:bodyPr>
          <a:p>
            <a:endParaRPr b="0" lang="en-US" sz="1400" spc="-1" strike="noStrike">
              <a:solidFill>
                <a:srgbClr val="000000"/>
              </a:solidFill>
              <a:latin typeface="Arial"/>
            </a:endParaRPr>
          </a:p>
        </p:txBody>
      </p:sp>
      <p:sp>
        <p:nvSpPr>
          <p:cNvPr id="33" name="PlaceHolder 4"/>
          <p:cNvSpPr>
            <a:spLocks noGrp="1"/>
          </p:cNvSpPr>
          <p:nvPr>
            <p:ph type="body"/>
          </p:nvPr>
        </p:nvSpPr>
        <p:spPr>
          <a:xfrm>
            <a:off x="342360" y="3272760"/>
            <a:ext cx="2317680" cy="2613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342360" y="860400"/>
            <a:ext cx="8458560" cy="137124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35" name="PlaceHolder 2"/>
          <p:cNvSpPr>
            <a:spLocks noGrp="1"/>
          </p:cNvSpPr>
          <p:nvPr>
            <p:ph type="body"/>
          </p:nvPr>
        </p:nvSpPr>
        <p:spPr>
          <a:xfrm>
            <a:off x="342360" y="2986200"/>
            <a:ext cx="2317680" cy="548280"/>
          </a:xfrm>
          <a:prstGeom prst="rect">
            <a:avLst/>
          </a:prstGeom>
        </p:spPr>
        <p:txBody>
          <a:bodyPr lIns="0" rIns="0" tIns="0" bIns="0">
            <a:normAutofit/>
          </a:bodyPr>
          <a:p>
            <a:endParaRPr b="0" lang="en-US" sz="1400" spc="-1" strike="noStrike">
              <a:solidFill>
                <a:srgbClr val="000000"/>
              </a:solidFill>
              <a:latin typeface="Arial"/>
            </a:endParaRPr>
          </a:p>
        </p:txBody>
      </p:sp>
      <p:sp>
        <p:nvSpPr>
          <p:cNvPr id="36" name="PlaceHolder 3"/>
          <p:cNvSpPr>
            <a:spLocks noGrp="1"/>
          </p:cNvSpPr>
          <p:nvPr>
            <p:ph type="body"/>
          </p:nvPr>
        </p:nvSpPr>
        <p:spPr>
          <a:xfrm>
            <a:off x="2776320" y="2986200"/>
            <a:ext cx="2317680" cy="261360"/>
          </a:xfrm>
          <a:prstGeom prst="rect">
            <a:avLst/>
          </a:prstGeom>
        </p:spPr>
        <p:txBody>
          <a:bodyPr lIns="0" rIns="0" tIns="0" bIns="0">
            <a:normAutofit/>
          </a:bodyPr>
          <a:p>
            <a:endParaRPr b="0" lang="en-US" sz="1400" spc="-1" strike="noStrike">
              <a:solidFill>
                <a:srgbClr val="000000"/>
              </a:solidFill>
              <a:latin typeface="Arial"/>
            </a:endParaRPr>
          </a:p>
        </p:txBody>
      </p:sp>
      <p:sp>
        <p:nvSpPr>
          <p:cNvPr id="37" name="PlaceHolder 4"/>
          <p:cNvSpPr>
            <a:spLocks noGrp="1"/>
          </p:cNvSpPr>
          <p:nvPr>
            <p:ph type="body"/>
          </p:nvPr>
        </p:nvSpPr>
        <p:spPr>
          <a:xfrm>
            <a:off x="2776320" y="3272760"/>
            <a:ext cx="2317680" cy="2613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8" name="PlaceHolder 1"/>
          <p:cNvSpPr>
            <a:spLocks noGrp="1"/>
          </p:cNvSpPr>
          <p:nvPr>
            <p:ph type="title"/>
          </p:nvPr>
        </p:nvSpPr>
        <p:spPr>
          <a:xfrm>
            <a:off x="342360" y="860400"/>
            <a:ext cx="8458560" cy="137124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39" name="PlaceHolder 2"/>
          <p:cNvSpPr>
            <a:spLocks noGrp="1"/>
          </p:cNvSpPr>
          <p:nvPr>
            <p:ph type="body"/>
          </p:nvPr>
        </p:nvSpPr>
        <p:spPr>
          <a:xfrm>
            <a:off x="342360" y="2986200"/>
            <a:ext cx="2317680" cy="261360"/>
          </a:xfrm>
          <a:prstGeom prst="rect">
            <a:avLst/>
          </a:prstGeom>
        </p:spPr>
        <p:txBody>
          <a:bodyPr lIns="0" rIns="0" tIns="0" bIns="0">
            <a:normAutofit/>
          </a:bodyPr>
          <a:p>
            <a:endParaRPr b="0" lang="en-US" sz="1400" spc="-1" strike="noStrike">
              <a:solidFill>
                <a:srgbClr val="000000"/>
              </a:solidFill>
              <a:latin typeface="Arial"/>
            </a:endParaRPr>
          </a:p>
        </p:txBody>
      </p:sp>
      <p:sp>
        <p:nvSpPr>
          <p:cNvPr id="40" name="PlaceHolder 3"/>
          <p:cNvSpPr>
            <a:spLocks noGrp="1"/>
          </p:cNvSpPr>
          <p:nvPr>
            <p:ph type="body"/>
          </p:nvPr>
        </p:nvSpPr>
        <p:spPr>
          <a:xfrm>
            <a:off x="2776320" y="2986200"/>
            <a:ext cx="2317680" cy="261360"/>
          </a:xfrm>
          <a:prstGeom prst="rect">
            <a:avLst/>
          </a:prstGeom>
        </p:spPr>
        <p:txBody>
          <a:bodyPr lIns="0" rIns="0" tIns="0" bIns="0">
            <a:normAutofit/>
          </a:bodyPr>
          <a:p>
            <a:endParaRPr b="0" lang="en-US" sz="1400" spc="-1" strike="noStrike">
              <a:solidFill>
                <a:srgbClr val="000000"/>
              </a:solidFill>
              <a:latin typeface="Arial"/>
            </a:endParaRPr>
          </a:p>
        </p:txBody>
      </p:sp>
      <p:sp>
        <p:nvSpPr>
          <p:cNvPr id="41" name="PlaceHolder 4"/>
          <p:cNvSpPr>
            <a:spLocks noGrp="1"/>
          </p:cNvSpPr>
          <p:nvPr>
            <p:ph type="body"/>
          </p:nvPr>
        </p:nvSpPr>
        <p:spPr>
          <a:xfrm>
            <a:off x="342360" y="3272760"/>
            <a:ext cx="4749840" cy="2613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slideLayout" Target="../slideLayouts/slideLayout1.xml"/><Relationship Id="rId6" Type="http://schemas.openxmlformats.org/officeDocument/2006/relationships/slideLayout" Target="../slideLayouts/slideLayout2.xml"/><Relationship Id="rId7" Type="http://schemas.openxmlformats.org/officeDocument/2006/relationships/slideLayout" Target="../slideLayouts/slideLayout3.xml"/><Relationship Id="rId8" Type="http://schemas.openxmlformats.org/officeDocument/2006/relationships/slideLayout" Target="../slideLayouts/slideLayout4.xml"/><Relationship Id="rId9" Type="http://schemas.openxmlformats.org/officeDocument/2006/relationships/slideLayout" Target="../slideLayouts/slideLayout5.xml"/><Relationship Id="rId10" Type="http://schemas.openxmlformats.org/officeDocument/2006/relationships/slideLayout" Target="../slideLayouts/slideLayout6.xml"/><Relationship Id="rId11" Type="http://schemas.openxmlformats.org/officeDocument/2006/relationships/slideLayout" Target="../slideLayouts/slideLayout7.xml"/><Relationship Id="rId12" Type="http://schemas.openxmlformats.org/officeDocument/2006/relationships/slideLayout" Target="../slideLayouts/slideLayout8.xml"/><Relationship Id="rId13" Type="http://schemas.openxmlformats.org/officeDocument/2006/relationships/slideLayout" Target="../slideLayouts/slideLayout9.xml"/><Relationship Id="rId14" Type="http://schemas.openxmlformats.org/officeDocument/2006/relationships/slideLayout" Target="../slideLayouts/slideLayout10.xml"/><Relationship Id="rId15" Type="http://schemas.openxmlformats.org/officeDocument/2006/relationships/slideLayout" Target="../slideLayouts/slideLayout11.xml"/><Relationship Id="rId16"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4.png"/><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image" Target="../media/image5.png"/><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slideLayout" Target="../slideLayouts/slideLayout37.xml"/><Relationship Id="rId6" Type="http://schemas.openxmlformats.org/officeDocument/2006/relationships/slideLayout" Target="../slideLayouts/slideLayout38.xml"/><Relationship Id="rId7" Type="http://schemas.openxmlformats.org/officeDocument/2006/relationships/slideLayout" Target="../slideLayouts/slideLayout39.xml"/><Relationship Id="rId8" Type="http://schemas.openxmlformats.org/officeDocument/2006/relationships/slideLayout" Target="../slideLayouts/slideLayout40.xml"/><Relationship Id="rId9" Type="http://schemas.openxmlformats.org/officeDocument/2006/relationships/slideLayout" Target="../slideLayouts/slideLayout41.xml"/><Relationship Id="rId10" Type="http://schemas.openxmlformats.org/officeDocument/2006/relationships/slideLayout" Target="../slideLayouts/slideLayout42.xml"/><Relationship Id="rId11" Type="http://schemas.openxmlformats.org/officeDocument/2006/relationships/slideLayout" Target="../slideLayouts/slideLayout43.xml"/><Relationship Id="rId12" Type="http://schemas.openxmlformats.org/officeDocument/2006/relationships/slideLayout" Target="../slideLayouts/slideLayout44.xml"/><Relationship Id="rId13" Type="http://schemas.openxmlformats.org/officeDocument/2006/relationships/slideLayout" Target="../slideLayouts/slideLayout45.xml"/><Relationship Id="rId14" Type="http://schemas.openxmlformats.org/officeDocument/2006/relationships/slideLayout" Target="../slideLayouts/slideLayout46.xml"/><Relationship Id="rId15" Type="http://schemas.openxmlformats.org/officeDocument/2006/relationships/slideLayout" Target="../slideLayouts/slideLayout47.xml"/><Relationship Id="rId16" Type="http://schemas.openxmlformats.org/officeDocument/2006/relationships/slideLayout" Target="../slideLayouts/slideLayout48.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Google Shape;8;p32" hidden="1"/>
          <p:cNvSpPr/>
          <p:nvPr/>
        </p:nvSpPr>
        <p:spPr>
          <a:xfrm>
            <a:off x="7719840" y="4953960"/>
            <a:ext cx="1014480" cy="160200"/>
          </a:xfrm>
          <a:prstGeom prst="rect">
            <a:avLst/>
          </a:prstGeom>
          <a:noFill/>
          <a:ln w="0">
            <a:noFill/>
          </a:ln>
        </p:spPr>
        <p:style>
          <a:lnRef idx="0"/>
          <a:fillRef idx="0"/>
          <a:effectRef idx="0"/>
          <a:fontRef idx="minor"/>
        </p:style>
        <p:txBody>
          <a:bodyPr lIns="68400" rIns="68400" tIns="34200" bIns="34200">
            <a:spAutoFit/>
          </a:bodyPr>
          <a:p>
            <a:pPr>
              <a:lnSpc>
                <a:spcPct val="100000"/>
              </a:lnSpc>
              <a:tabLst>
                <a:tab algn="l" pos="0"/>
              </a:tabLst>
            </a:pPr>
            <a:r>
              <a:rPr b="0" lang="en-US" sz="600" spc="-1" strike="noStrike">
                <a:solidFill>
                  <a:srgbClr val="7f7f7f"/>
                </a:solidFill>
                <a:latin typeface="Arial"/>
                <a:ea typeface="Arial"/>
              </a:rPr>
              <a:t>© 2022 Synopsys, Inc. </a:t>
            </a:r>
            <a:endParaRPr b="0" lang="en-US" sz="600" spc="-1" strike="noStrike">
              <a:latin typeface="Arial"/>
            </a:endParaRPr>
          </a:p>
        </p:txBody>
      </p:sp>
      <p:sp>
        <p:nvSpPr>
          <p:cNvPr id="1" name="Google Shape;9;p32" hidden="1"/>
          <p:cNvSpPr/>
          <p:nvPr/>
        </p:nvSpPr>
        <p:spPr>
          <a:xfrm>
            <a:off x="8481240" y="4953960"/>
            <a:ext cx="639720" cy="160200"/>
          </a:xfrm>
          <a:prstGeom prst="rect">
            <a:avLst/>
          </a:prstGeom>
          <a:noFill/>
          <a:ln w="0">
            <a:noFill/>
          </a:ln>
        </p:spPr>
        <p:style>
          <a:lnRef idx="0"/>
          <a:fillRef idx="0"/>
          <a:effectRef idx="0"/>
          <a:fontRef idx="minor"/>
        </p:style>
        <p:txBody>
          <a:bodyPr lIns="68400" rIns="68400" tIns="34200" bIns="34200">
            <a:spAutoFit/>
          </a:bodyPr>
          <a:p>
            <a:pPr algn="ctr">
              <a:lnSpc>
                <a:spcPct val="100000"/>
              </a:lnSpc>
              <a:tabLst>
                <a:tab algn="l" pos="0"/>
              </a:tabLst>
            </a:pPr>
            <a:fld id="{6B50DCB5-7BB4-46E4-8DC7-167002560673}" type="slidenum">
              <a:rPr b="0" lang="en-US" sz="600" spc="-1" strike="noStrike">
                <a:solidFill>
                  <a:srgbClr val="7f7f7f"/>
                </a:solidFill>
                <a:latin typeface="Arial"/>
                <a:ea typeface="Arial"/>
              </a:rPr>
              <a:t>&lt;編號&gt;</a:t>
            </a:fld>
            <a:endParaRPr b="0" lang="en-US" sz="600" spc="-1" strike="noStrike">
              <a:latin typeface="Arial"/>
            </a:endParaRPr>
          </a:p>
        </p:txBody>
      </p:sp>
      <p:sp>
        <p:nvSpPr>
          <p:cNvPr id="2" name="Google Shape;10;p32" hidden="1"/>
          <p:cNvSpPr/>
          <p:nvPr/>
        </p:nvSpPr>
        <p:spPr>
          <a:xfrm>
            <a:off x="-1080" y="4971960"/>
            <a:ext cx="343800" cy="171000"/>
          </a:xfrm>
          <a:custGeom>
            <a:avLst/>
            <a:gdLst/>
            <a:ahLst/>
            <a:rect l="l" t="t" r="r" b="b"/>
            <a:pathLst>
              <a:path w="458788" h="228599">
                <a:moveTo>
                  <a:pt x="0" y="0"/>
                </a:moveTo>
                <a:lnTo>
                  <a:pt x="458788" y="0"/>
                </a:lnTo>
                <a:lnTo>
                  <a:pt x="375500" y="228599"/>
                </a:lnTo>
                <a:lnTo>
                  <a:pt x="0" y="228599"/>
                </a:lnTo>
                <a:lnTo>
                  <a:pt x="0" y="0"/>
                </a:lnTo>
                <a:close/>
              </a:path>
            </a:pathLst>
          </a:custGeom>
          <a:solidFill>
            <a:schemeClr val="accent1"/>
          </a:solidFill>
          <a:ln w="0">
            <a:noFill/>
          </a:ln>
        </p:spPr>
        <p:style>
          <a:lnRef idx="0"/>
          <a:fillRef idx="0"/>
          <a:effectRef idx="0"/>
          <a:fontRef idx="minor"/>
        </p:style>
      </p:sp>
      <p:grpSp>
        <p:nvGrpSpPr>
          <p:cNvPr id="3" name="Google Shape;11;p32"/>
          <p:cNvGrpSpPr/>
          <p:nvPr/>
        </p:nvGrpSpPr>
        <p:grpSpPr>
          <a:xfrm>
            <a:off x="390600" y="5006520"/>
            <a:ext cx="471960" cy="102240"/>
            <a:chOff x="390600" y="5006520"/>
            <a:chExt cx="471960" cy="102240"/>
          </a:xfrm>
        </p:grpSpPr>
        <p:sp>
          <p:nvSpPr>
            <p:cNvPr id="4" name="Google Shape;12;p32"/>
            <p:cNvSpPr/>
            <p:nvPr/>
          </p:nvSpPr>
          <p:spPr>
            <a:xfrm>
              <a:off x="390600" y="5006520"/>
              <a:ext cx="47880" cy="82080"/>
            </a:xfrm>
            <a:custGeom>
              <a:avLst/>
              <a:gdLst/>
              <a:ahLst/>
              <a:rect l="l" t="t" r="r" b="b"/>
              <a:pathLst>
                <a:path w="451" h="771">
                  <a:moveTo>
                    <a:pt x="228" y="0"/>
                  </a:moveTo>
                  <a:lnTo>
                    <a:pt x="276" y="1"/>
                  </a:lnTo>
                  <a:lnTo>
                    <a:pt x="318" y="5"/>
                  </a:lnTo>
                  <a:lnTo>
                    <a:pt x="354" y="12"/>
                  </a:lnTo>
                  <a:lnTo>
                    <a:pt x="382" y="21"/>
                  </a:lnTo>
                  <a:lnTo>
                    <a:pt x="407" y="33"/>
                  </a:lnTo>
                  <a:lnTo>
                    <a:pt x="424" y="48"/>
                  </a:lnTo>
                  <a:lnTo>
                    <a:pt x="437" y="65"/>
                  </a:lnTo>
                  <a:lnTo>
                    <a:pt x="444" y="84"/>
                  </a:lnTo>
                  <a:lnTo>
                    <a:pt x="447" y="107"/>
                  </a:lnTo>
                  <a:lnTo>
                    <a:pt x="447" y="203"/>
                  </a:lnTo>
                  <a:lnTo>
                    <a:pt x="307" y="203"/>
                  </a:lnTo>
                  <a:lnTo>
                    <a:pt x="307" y="111"/>
                  </a:lnTo>
                  <a:lnTo>
                    <a:pt x="307" y="99"/>
                  </a:lnTo>
                  <a:lnTo>
                    <a:pt x="303" y="87"/>
                  </a:lnTo>
                  <a:lnTo>
                    <a:pt x="297" y="77"/>
                  </a:lnTo>
                  <a:lnTo>
                    <a:pt x="287" y="69"/>
                  </a:lnTo>
                  <a:lnTo>
                    <a:pt x="272" y="64"/>
                  </a:lnTo>
                  <a:lnTo>
                    <a:pt x="252" y="60"/>
                  </a:lnTo>
                  <a:lnTo>
                    <a:pt x="228" y="59"/>
                  </a:lnTo>
                  <a:lnTo>
                    <a:pt x="203" y="60"/>
                  </a:lnTo>
                  <a:lnTo>
                    <a:pt x="182" y="64"/>
                  </a:lnTo>
                  <a:lnTo>
                    <a:pt x="169" y="69"/>
                  </a:lnTo>
                  <a:lnTo>
                    <a:pt x="158" y="77"/>
                  </a:lnTo>
                  <a:lnTo>
                    <a:pt x="152" y="87"/>
                  </a:lnTo>
                  <a:lnTo>
                    <a:pt x="149" y="99"/>
                  </a:lnTo>
                  <a:lnTo>
                    <a:pt x="148" y="111"/>
                  </a:lnTo>
                  <a:lnTo>
                    <a:pt x="148" y="190"/>
                  </a:lnTo>
                  <a:lnTo>
                    <a:pt x="149" y="209"/>
                  </a:lnTo>
                  <a:lnTo>
                    <a:pt x="154" y="226"/>
                  </a:lnTo>
                  <a:lnTo>
                    <a:pt x="165" y="243"/>
                  </a:lnTo>
                  <a:lnTo>
                    <a:pt x="178" y="258"/>
                  </a:lnTo>
                  <a:lnTo>
                    <a:pt x="400" y="448"/>
                  </a:lnTo>
                  <a:lnTo>
                    <a:pt x="421" y="468"/>
                  </a:lnTo>
                  <a:lnTo>
                    <a:pt x="437" y="491"/>
                  </a:lnTo>
                  <a:lnTo>
                    <a:pt x="447" y="515"/>
                  </a:lnTo>
                  <a:lnTo>
                    <a:pt x="451" y="541"/>
                  </a:lnTo>
                  <a:lnTo>
                    <a:pt x="451" y="660"/>
                  </a:lnTo>
                  <a:lnTo>
                    <a:pt x="448" y="683"/>
                  </a:lnTo>
                  <a:lnTo>
                    <a:pt x="439" y="703"/>
                  </a:lnTo>
                  <a:lnTo>
                    <a:pt x="424" y="721"/>
                  </a:lnTo>
                  <a:lnTo>
                    <a:pt x="404" y="736"/>
                  </a:lnTo>
                  <a:lnTo>
                    <a:pt x="378" y="748"/>
                  </a:lnTo>
                  <a:lnTo>
                    <a:pt x="348" y="759"/>
                  </a:lnTo>
                  <a:lnTo>
                    <a:pt x="311" y="766"/>
                  </a:lnTo>
                  <a:lnTo>
                    <a:pt x="272" y="770"/>
                  </a:lnTo>
                  <a:lnTo>
                    <a:pt x="228" y="771"/>
                  </a:lnTo>
                  <a:lnTo>
                    <a:pt x="180" y="770"/>
                  </a:lnTo>
                  <a:lnTo>
                    <a:pt x="137" y="767"/>
                  </a:lnTo>
                  <a:lnTo>
                    <a:pt x="101" y="760"/>
                  </a:lnTo>
                  <a:lnTo>
                    <a:pt x="70" y="751"/>
                  </a:lnTo>
                  <a:lnTo>
                    <a:pt x="44" y="739"/>
                  </a:lnTo>
                  <a:lnTo>
                    <a:pt x="24" y="723"/>
                  </a:lnTo>
                  <a:lnTo>
                    <a:pt x="11" y="705"/>
                  </a:lnTo>
                  <a:lnTo>
                    <a:pt x="3" y="684"/>
                  </a:lnTo>
                  <a:lnTo>
                    <a:pt x="0" y="660"/>
                  </a:lnTo>
                  <a:lnTo>
                    <a:pt x="0" y="557"/>
                  </a:lnTo>
                  <a:lnTo>
                    <a:pt x="140" y="557"/>
                  </a:lnTo>
                  <a:lnTo>
                    <a:pt x="140" y="656"/>
                  </a:lnTo>
                  <a:lnTo>
                    <a:pt x="141" y="673"/>
                  </a:lnTo>
                  <a:lnTo>
                    <a:pt x="149" y="687"/>
                  </a:lnTo>
                  <a:lnTo>
                    <a:pt x="161" y="697"/>
                  </a:lnTo>
                  <a:lnTo>
                    <a:pt x="177" y="705"/>
                  </a:lnTo>
                  <a:lnTo>
                    <a:pt x="200" y="711"/>
                  </a:lnTo>
                  <a:lnTo>
                    <a:pt x="228" y="712"/>
                  </a:lnTo>
                  <a:lnTo>
                    <a:pt x="254" y="711"/>
                  </a:lnTo>
                  <a:lnTo>
                    <a:pt x="275" y="705"/>
                  </a:lnTo>
                  <a:lnTo>
                    <a:pt x="291" y="697"/>
                  </a:lnTo>
                  <a:lnTo>
                    <a:pt x="303" y="687"/>
                  </a:lnTo>
                  <a:lnTo>
                    <a:pt x="310" y="673"/>
                  </a:lnTo>
                  <a:lnTo>
                    <a:pt x="311" y="656"/>
                  </a:lnTo>
                  <a:lnTo>
                    <a:pt x="311" y="550"/>
                  </a:lnTo>
                  <a:lnTo>
                    <a:pt x="310" y="531"/>
                  </a:lnTo>
                  <a:lnTo>
                    <a:pt x="303" y="514"/>
                  </a:lnTo>
                  <a:lnTo>
                    <a:pt x="290" y="496"/>
                  </a:lnTo>
                  <a:lnTo>
                    <a:pt x="272" y="478"/>
                  </a:lnTo>
                  <a:lnTo>
                    <a:pt x="67" y="300"/>
                  </a:lnTo>
                  <a:lnTo>
                    <a:pt x="47" y="281"/>
                  </a:lnTo>
                  <a:lnTo>
                    <a:pt x="31" y="262"/>
                  </a:lnTo>
                  <a:lnTo>
                    <a:pt x="19" y="245"/>
                  </a:lnTo>
                  <a:lnTo>
                    <a:pt x="11" y="225"/>
                  </a:lnTo>
                  <a:lnTo>
                    <a:pt x="8" y="203"/>
                  </a:lnTo>
                  <a:lnTo>
                    <a:pt x="8" y="111"/>
                  </a:lnTo>
                  <a:lnTo>
                    <a:pt x="11" y="88"/>
                  </a:lnTo>
                  <a:lnTo>
                    <a:pt x="20" y="67"/>
                  </a:lnTo>
                  <a:lnTo>
                    <a:pt x="34" y="49"/>
                  </a:lnTo>
                  <a:lnTo>
                    <a:pt x="54" y="35"/>
                  </a:lnTo>
                  <a:lnTo>
                    <a:pt x="78" y="22"/>
                  </a:lnTo>
                  <a:lnTo>
                    <a:pt x="109" y="12"/>
                  </a:lnTo>
                  <a:lnTo>
                    <a:pt x="144" y="5"/>
                  </a:lnTo>
                  <a:lnTo>
                    <a:pt x="182" y="1"/>
                  </a:lnTo>
                  <a:lnTo>
                    <a:pt x="228" y="0"/>
                  </a:lnTo>
                  <a:close/>
                </a:path>
              </a:pathLst>
            </a:custGeom>
            <a:solidFill>
              <a:schemeClr val="accent1"/>
            </a:solidFill>
            <a:ln w="0">
              <a:noFill/>
            </a:ln>
          </p:spPr>
          <p:style>
            <a:lnRef idx="0"/>
            <a:fillRef idx="0"/>
            <a:effectRef idx="0"/>
            <a:fontRef idx="minor"/>
          </p:style>
        </p:sp>
        <p:sp>
          <p:nvSpPr>
            <p:cNvPr id="5" name="Google Shape;13;p32"/>
            <p:cNvSpPr/>
            <p:nvPr/>
          </p:nvSpPr>
          <p:spPr>
            <a:xfrm>
              <a:off x="567000" y="5006520"/>
              <a:ext cx="51840" cy="82080"/>
            </a:xfrm>
            <a:custGeom>
              <a:avLst/>
              <a:gdLst/>
              <a:ahLst/>
              <a:rect l="l" t="t" r="r" b="b"/>
              <a:pathLst>
                <a:path w="489" h="772">
                  <a:moveTo>
                    <a:pt x="244" y="59"/>
                  </a:moveTo>
                  <a:lnTo>
                    <a:pt x="213" y="61"/>
                  </a:lnTo>
                  <a:lnTo>
                    <a:pt x="191" y="65"/>
                  </a:lnTo>
                  <a:lnTo>
                    <a:pt x="172" y="71"/>
                  </a:lnTo>
                  <a:lnTo>
                    <a:pt x="158" y="79"/>
                  </a:lnTo>
                  <a:lnTo>
                    <a:pt x="149" y="90"/>
                  </a:lnTo>
                  <a:lnTo>
                    <a:pt x="142" y="102"/>
                  </a:lnTo>
                  <a:lnTo>
                    <a:pt x="140" y="116"/>
                  </a:lnTo>
                  <a:lnTo>
                    <a:pt x="138" y="130"/>
                  </a:lnTo>
                  <a:lnTo>
                    <a:pt x="138" y="642"/>
                  </a:lnTo>
                  <a:lnTo>
                    <a:pt x="140" y="656"/>
                  </a:lnTo>
                  <a:lnTo>
                    <a:pt x="142" y="670"/>
                  </a:lnTo>
                  <a:lnTo>
                    <a:pt x="149" y="683"/>
                  </a:lnTo>
                  <a:lnTo>
                    <a:pt x="158" y="693"/>
                  </a:lnTo>
                  <a:lnTo>
                    <a:pt x="172" y="702"/>
                  </a:lnTo>
                  <a:lnTo>
                    <a:pt x="191" y="707"/>
                  </a:lnTo>
                  <a:lnTo>
                    <a:pt x="213" y="711"/>
                  </a:lnTo>
                  <a:lnTo>
                    <a:pt x="244" y="713"/>
                  </a:lnTo>
                  <a:lnTo>
                    <a:pt x="274" y="711"/>
                  </a:lnTo>
                  <a:lnTo>
                    <a:pt x="298" y="707"/>
                  </a:lnTo>
                  <a:lnTo>
                    <a:pt x="317" y="702"/>
                  </a:lnTo>
                  <a:lnTo>
                    <a:pt x="330" y="693"/>
                  </a:lnTo>
                  <a:lnTo>
                    <a:pt x="340" y="683"/>
                  </a:lnTo>
                  <a:lnTo>
                    <a:pt x="345" y="670"/>
                  </a:lnTo>
                  <a:lnTo>
                    <a:pt x="349" y="656"/>
                  </a:lnTo>
                  <a:lnTo>
                    <a:pt x="349" y="642"/>
                  </a:lnTo>
                  <a:lnTo>
                    <a:pt x="349" y="130"/>
                  </a:lnTo>
                  <a:lnTo>
                    <a:pt x="349" y="116"/>
                  </a:lnTo>
                  <a:lnTo>
                    <a:pt x="345" y="102"/>
                  </a:lnTo>
                  <a:lnTo>
                    <a:pt x="340" y="90"/>
                  </a:lnTo>
                  <a:lnTo>
                    <a:pt x="330" y="79"/>
                  </a:lnTo>
                  <a:lnTo>
                    <a:pt x="317" y="71"/>
                  </a:lnTo>
                  <a:lnTo>
                    <a:pt x="298" y="65"/>
                  </a:lnTo>
                  <a:lnTo>
                    <a:pt x="274" y="61"/>
                  </a:lnTo>
                  <a:lnTo>
                    <a:pt x="244" y="59"/>
                  </a:lnTo>
                  <a:close/>
                  <a:moveTo>
                    <a:pt x="244" y="0"/>
                  </a:moveTo>
                  <a:lnTo>
                    <a:pt x="291" y="2"/>
                  </a:lnTo>
                  <a:lnTo>
                    <a:pt x="334" y="6"/>
                  </a:lnTo>
                  <a:lnTo>
                    <a:pt x="369" y="11"/>
                  </a:lnTo>
                  <a:lnTo>
                    <a:pt x="400" y="20"/>
                  </a:lnTo>
                  <a:lnTo>
                    <a:pt x="425" y="31"/>
                  </a:lnTo>
                  <a:lnTo>
                    <a:pt x="446" y="43"/>
                  </a:lnTo>
                  <a:lnTo>
                    <a:pt x="462" y="57"/>
                  </a:lnTo>
                  <a:lnTo>
                    <a:pt x="474" y="73"/>
                  </a:lnTo>
                  <a:lnTo>
                    <a:pt x="482" y="90"/>
                  </a:lnTo>
                  <a:lnTo>
                    <a:pt x="487" y="109"/>
                  </a:lnTo>
                  <a:lnTo>
                    <a:pt x="489" y="129"/>
                  </a:lnTo>
                  <a:lnTo>
                    <a:pt x="489" y="643"/>
                  </a:lnTo>
                  <a:lnTo>
                    <a:pt x="487" y="663"/>
                  </a:lnTo>
                  <a:lnTo>
                    <a:pt x="482" y="682"/>
                  </a:lnTo>
                  <a:lnTo>
                    <a:pt x="474" y="699"/>
                  </a:lnTo>
                  <a:lnTo>
                    <a:pt x="462" y="715"/>
                  </a:lnTo>
                  <a:lnTo>
                    <a:pt x="446" y="729"/>
                  </a:lnTo>
                  <a:lnTo>
                    <a:pt x="425" y="742"/>
                  </a:lnTo>
                  <a:lnTo>
                    <a:pt x="400" y="753"/>
                  </a:lnTo>
                  <a:lnTo>
                    <a:pt x="369" y="761"/>
                  </a:lnTo>
                  <a:lnTo>
                    <a:pt x="334" y="766"/>
                  </a:lnTo>
                  <a:lnTo>
                    <a:pt x="291" y="770"/>
                  </a:lnTo>
                  <a:lnTo>
                    <a:pt x="244" y="772"/>
                  </a:lnTo>
                  <a:lnTo>
                    <a:pt x="196" y="770"/>
                  </a:lnTo>
                  <a:lnTo>
                    <a:pt x="154" y="766"/>
                  </a:lnTo>
                  <a:lnTo>
                    <a:pt x="118" y="761"/>
                  </a:lnTo>
                  <a:lnTo>
                    <a:pt x="87" y="753"/>
                  </a:lnTo>
                  <a:lnTo>
                    <a:pt x="62" y="742"/>
                  </a:lnTo>
                  <a:lnTo>
                    <a:pt x="42" y="729"/>
                  </a:lnTo>
                  <a:lnTo>
                    <a:pt x="26" y="715"/>
                  </a:lnTo>
                  <a:lnTo>
                    <a:pt x="14" y="699"/>
                  </a:lnTo>
                  <a:lnTo>
                    <a:pt x="5" y="682"/>
                  </a:lnTo>
                  <a:lnTo>
                    <a:pt x="1" y="663"/>
                  </a:lnTo>
                  <a:lnTo>
                    <a:pt x="0" y="643"/>
                  </a:lnTo>
                  <a:lnTo>
                    <a:pt x="0" y="129"/>
                  </a:lnTo>
                  <a:lnTo>
                    <a:pt x="1" y="109"/>
                  </a:lnTo>
                  <a:lnTo>
                    <a:pt x="5" y="90"/>
                  </a:lnTo>
                  <a:lnTo>
                    <a:pt x="14" y="73"/>
                  </a:lnTo>
                  <a:lnTo>
                    <a:pt x="26" y="57"/>
                  </a:lnTo>
                  <a:lnTo>
                    <a:pt x="42" y="43"/>
                  </a:lnTo>
                  <a:lnTo>
                    <a:pt x="62" y="31"/>
                  </a:lnTo>
                  <a:lnTo>
                    <a:pt x="87" y="20"/>
                  </a:lnTo>
                  <a:lnTo>
                    <a:pt x="118" y="11"/>
                  </a:lnTo>
                  <a:lnTo>
                    <a:pt x="154" y="6"/>
                  </a:lnTo>
                  <a:lnTo>
                    <a:pt x="196" y="2"/>
                  </a:lnTo>
                  <a:lnTo>
                    <a:pt x="244" y="0"/>
                  </a:lnTo>
                  <a:close/>
                </a:path>
              </a:pathLst>
            </a:custGeom>
            <a:solidFill>
              <a:schemeClr val="accent1"/>
            </a:solidFill>
            <a:ln w="0">
              <a:noFill/>
            </a:ln>
          </p:spPr>
          <p:style>
            <a:lnRef idx="0"/>
            <a:fillRef idx="0"/>
            <a:effectRef idx="0"/>
            <a:fontRef idx="minor"/>
          </p:style>
        </p:sp>
        <p:sp>
          <p:nvSpPr>
            <p:cNvPr id="6" name="Google Shape;14;p32"/>
            <p:cNvSpPr/>
            <p:nvPr/>
          </p:nvSpPr>
          <p:spPr>
            <a:xfrm>
              <a:off x="627480" y="5007240"/>
              <a:ext cx="48240" cy="81000"/>
            </a:xfrm>
            <a:custGeom>
              <a:avLst/>
              <a:gdLst/>
              <a:ahLst/>
              <a:rect l="l" t="t" r="r" b="b"/>
              <a:pathLst>
                <a:path w="454" h="759">
                  <a:moveTo>
                    <a:pt x="140" y="59"/>
                  </a:moveTo>
                  <a:lnTo>
                    <a:pt x="140" y="358"/>
                  </a:lnTo>
                  <a:lnTo>
                    <a:pt x="207" y="358"/>
                  </a:lnTo>
                  <a:lnTo>
                    <a:pt x="232" y="358"/>
                  </a:lnTo>
                  <a:lnTo>
                    <a:pt x="255" y="355"/>
                  </a:lnTo>
                  <a:lnTo>
                    <a:pt x="275" y="352"/>
                  </a:lnTo>
                  <a:lnTo>
                    <a:pt x="291" y="346"/>
                  </a:lnTo>
                  <a:lnTo>
                    <a:pt x="303" y="337"/>
                  </a:lnTo>
                  <a:lnTo>
                    <a:pt x="311" y="325"/>
                  </a:lnTo>
                  <a:lnTo>
                    <a:pt x="314" y="311"/>
                  </a:lnTo>
                  <a:lnTo>
                    <a:pt x="314" y="106"/>
                  </a:lnTo>
                  <a:lnTo>
                    <a:pt x="311" y="91"/>
                  </a:lnTo>
                  <a:lnTo>
                    <a:pt x="303" y="79"/>
                  </a:lnTo>
                  <a:lnTo>
                    <a:pt x="291" y="71"/>
                  </a:lnTo>
                  <a:lnTo>
                    <a:pt x="275" y="64"/>
                  </a:lnTo>
                  <a:lnTo>
                    <a:pt x="255" y="62"/>
                  </a:lnTo>
                  <a:lnTo>
                    <a:pt x="232" y="59"/>
                  </a:lnTo>
                  <a:lnTo>
                    <a:pt x="207" y="59"/>
                  </a:lnTo>
                  <a:lnTo>
                    <a:pt x="140" y="59"/>
                  </a:lnTo>
                  <a:close/>
                  <a:moveTo>
                    <a:pt x="0" y="0"/>
                  </a:moveTo>
                  <a:lnTo>
                    <a:pt x="221" y="0"/>
                  </a:lnTo>
                  <a:lnTo>
                    <a:pt x="271" y="0"/>
                  </a:lnTo>
                  <a:lnTo>
                    <a:pt x="314" y="4"/>
                  </a:lnTo>
                  <a:lnTo>
                    <a:pt x="350" y="8"/>
                  </a:lnTo>
                  <a:lnTo>
                    <a:pt x="380" y="16"/>
                  </a:lnTo>
                  <a:lnTo>
                    <a:pt x="404" y="26"/>
                  </a:lnTo>
                  <a:lnTo>
                    <a:pt x="423" y="38"/>
                  </a:lnTo>
                  <a:lnTo>
                    <a:pt x="437" y="52"/>
                  </a:lnTo>
                  <a:lnTo>
                    <a:pt x="447" y="70"/>
                  </a:lnTo>
                  <a:lnTo>
                    <a:pt x="452" y="91"/>
                  </a:lnTo>
                  <a:lnTo>
                    <a:pt x="454" y="115"/>
                  </a:lnTo>
                  <a:lnTo>
                    <a:pt x="454" y="301"/>
                  </a:lnTo>
                  <a:lnTo>
                    <a:pt x="451" y="325"/>
                  </a:lnTo>
                  <a:lnTo>
                    <a:pt x="447" y="347"/>
                  </a:lnTo>
                  <a:lnTo>
                    <a:pt x="437" y="364"/>
                  </a:lnTo>
                  <a:lnTo>
                    <a:pt x="423" y="379"/>
                  </a:lnTo>
                  <a:lnTo>
                    <a:pt x="404" y="391"/>
                  </a:lnTo>
                  <a:lnTo>
                    <a:pt x="380" y="402"/>
                  </a:lnTo>
                  <a:lnTo>
                    <a:pt x="350" y="408"/>
                  </a:lnTo>
                  <a:lnTo>
                    <a:pt x="314" y="414"/>
                  </a:lnTo>
                  <a:lnTo>
                    <a:pt x="271" y="416"/>
                  </a:lnTo>
                  <a:lnTo>
                    <a:pt x="221" y="416"/>
                  </a:lnTo>
                  <a:lnTo>
                    <a:pt x="140" y="416"/>
                  </a:lnTo>
                  <a:lnTo>
                    <a:pt x="140" y="759"/>
                  </a:lnTo>
                  <a:lnTo>
                    <a:pt x="0" y="759"/>
                  </a:lnTo>
                  <a:lnTo>
                    <a:pt x="0" y="0"/>
                  </a:lnTo>
                  <a:close/>
                </a:path>
              </a:pathLst>
            </a:custGeom>
            <a:solidFill>
              <a:schemeClr val="accent1"/>
            </a:solidFill>
            <a:ln w="0">
              <a:noFill/>
            </a:ln>
          </p:spPr>
          <p:style>
            <a:lnRef idx="0"/>
            <a:fillRef idx="0"/>
            <a:effectRef idx="0"/>
            <a:fontRef idx="minor"/>
          </p:style>
        </p:sp>
        <p:sp>
          <p:nvSpPr>
            <p:cNvPr id="7" name="Google Shape;15;p32"/>
            <p:cNvSpPr/>
            <p:nvPr/>
          </p:nvSpPr>
          <p:spPr>
            <a:xfrm>
              <a:off x="680040" y="5006520"/>
              <a:ext cx="47880" cy="82080"/>
            </a:xfrm>
            <a:custGeom>
              <a:avLst/>
              <a:gdLst/>
              <a:ahLst/>
              <a:rect l="l" t="t" r="r" b="b"/>
              <a:pathLst>
                <a:path w="451" h="772">
                  <a:moveTo>
                    <a:pt x="229" y="0"/>
                  </a:moveTo>
                  <a:lnTo>
                    <a:pt x="277" y="2"/>
                  </a:lnTo>
                  <a:lnTo>
                    <a:pt x="318" y="6"/>
                  </a:lnTo>
                  <a:lnTo>
                    <a:pt x="355" y="12"/>
                  </a:lnTo>
                  <a:lnTo>
                    <a:pt x="384" y="22"/>
                  </a:lnTo>
                  <a:lnTo>
                    <a:pt x="407" y="34"/>
                  </a:lnTo>
                  <a:lnTo>
                    <a:pt x="426" y="49"/>
                  </a:lnTo>
                  <a:lnTo>
                    <a:pt x="438" y="65"/>
                  </a:lnTo>
                  <a:lnTo>
                    <a:pt x="445" y="85"/>
                  </a:lnTo>
                  <a:lnTo>
                    <a:pt x="447" y="106"/>
                  </a:lnTo>
                  <a:lnTo>
                    <a:pt x="447" y="204"/>
                  </a:lnTo>
                  <a:lnTo>
                    <a:pt x="309" y="204"/>
                  </a:lnTo>
                  <a:lnTo>
                    <a:pt x="309" y="110"/>
                  </a:lnTo>
                  <a:lnTo>
                    <a:pt x="308" y="98"/>
                  </a:lnTo>
                  <a:lnTo>
                    <a:pt x="304" y="87"/>
                  </a:lnTo>
                  <a:lnTo>
                    <a:pt x="297" y="78"/>
                  </a:lnTo>
                  <a:lnTo>
                    <a:pt x="288" y="70"/>
                  </a:lnTo>
                  <a:lnTo>
                    <a:pt x="273" y="65"/>
                  </a:lnTo>
                  <a:lnTo>
                    <a:pt x="254" y="61"/>
                  </a:lnTo>
                  <a:lnTo>
                    <a:pt x="229" y="59"/>
                  </a:lnTo>
                  <a:lnTo>
                    <a:pt x="203" y="61"/>
                  </a:lnTo>
                  <a:lnTo>
                    <a:pt x="184" y="65"/>
                  </a:lnTo>
                  <a:lnTo>
                    <a:pt x="170" y="70"/>
                  </a:lnTo>
                  <a:lnTo>
                    <a:pt x="159" y="78"/>
                  </a:lnTo>
                  <a:lnTo>
                    <a:pt x="152" y="87"/>
                  </a:lnTo>
                  <a:lnTo>
                    <a:pt x="149" y="98"/>
                  </a:lnTo>
                  <a:lnTo>
                    <a:pt x="148" y="110"/>
                  </a:lnTo>
                  <a:lnTo>
                    <a:pt x="148" y="191"/>
                  </a:lnTo>
                  <a:lnTo>
                    <a:pt x="149" y="209"/>
                  </a:lnTo>
                  <a:lnTo>
                    <a:pt x="155" y="227"/>
                  </a:lnTo>
                  <a:lnTo>
                    <a:pt x="165" y="243"/>
                  </a:lnTo>
                  <a:lnTo>
                    <a:pt x="180" y="259"/>
                  </a:lnTo>
                  <a:lnTo>
                    <a:pt x="402" y="448"/>
                  </a:lnTo>
                  <a:lnTo>
                    <a:pt x="422" y="469"/>
                  </a:lnTo>
                  <a:lnTo>
                    <a:pt x="438" y="492"/>
                  </a:lnTo>
                  <a:lnTo>
                    <a:pt x="449" y="516"/>
                  </a:lnTo>
                  <a:lnTo>
                    <a:pt x="451" y="541"/>
                  </a:lnTo>
                  <a:lnTo>
                    <a:pt x="451" y="660"/>
                  </a:lnTo>
                  <a:lnTo>
                    <a:pt x="449" y="683"/>
                  </a:lnTo>
                  <a:lnTo>
                    <a:pt x="439" y="703"/>
                  </a:lnTo>
                  <a:lnTo>
                    <a:pt x="424" y="721"/>
                  </a:lnTo>
                  <a:lnTo>
                    <a:pt x="404" y="737"/>
                  </a:lnTo>
                  <a:lnTo>
                    <a:pt x="379" y="749"/>
                  </a:lnTo>
                  <a:lnTo>
                    <a:pt x="348" y="760"/>
                  </a:lnTo>
                  <a:lnTo>
                    <a:pt x="313" y="766"/>
                  </a:lnTo>
                  <a:lnTo>
                    <a:pt x="273" y="770"/>
                  </a:lnTo>
                  <a:lnTo>
                    <a:pt x="229" y="772"/>
                  </a:lnTo>
                  <a:lnTo>
                    <a:pt x="180" y="770"/>
                  </a:lnTo>
                  <a:lnTo>
                    <a:pt x="137" y="766"/>
                  </a:lnTo>
                  <a:lnTo>
                    <a:pt x="101" y="760"/>
                  </a:lnTo>
                  <a:lnTo>
                    <a:pt x="70" y="750"/>
                  </a:lnTo>
                  <a:lnTo>
                    <a:pt x="45" y="738"/>
                  </a:lnTo>
                  <a:lnTo>
                    <a:pt x="26" y="723"/>
                  </a:lnTo>
                  <a:lnTo>
                    <a:pt x="11" y="706"/>
                  </a:lnTo>
                  <a:lnTo>
                    <a:pt x="3" y="685"/>
                  </a:lnTo>
                  <a:lnTo>
                    <a:pt x="0" y="660"/>
                  </a:lnTo>
                  <a:lnTo>
                    <a:pt x="0" y="556"/>
                  </a:lnTo>
                  <a:lnTo>
                    <a:pt x="140" y="556"/>
                  </a:lnTo>
                  <a:lnTo>
                    <a:pt x="140" y="656"/>
                  </a:lnTo>
                  <a:lnTo>
                    <a:pt x="143" y="672"/>
                  </a:lnTo>
                  <a:lnTo>
                    <a:pt x="149" y="687"/>
                  </a:lnTo>
                  <a:lnTo>
                    <a:pt x="161" y="698"/>
                  </a:lnTo>
                  <a:lnTo>
                    <a:pt x="179" y="706"/>
                  </a:lnTo>
                  <a:lnTo>
                    <a:pt x="200" y="711"/>
                  </a:lnTo>
                  <a:lnTo>
                    <a:pt x="229" y="713"/>
                  </a:lnTo>
                  <a:lnTo>
                    <a:pt x="254" y="711"/>
                  </a:lnTo>
                  <a:lnTo>
                    <a:pt x="276" y="706"/>
                  </a:lnTo>
                  <a:lnTo>
                    <a:pt x="292" y="698"/>
                  </a:lnTo>
                  <a:lnTo>
                    <a:pt x="304" y="687"/>
                  </a:lnTo>
                  <a:lnTo>
                    <a:pt x="310" y="672"/>
                  </a:lnTo>
                  <a:lnTo>
                    <a:pt x="313" y="656"/>
                  </a:lnTo>
                  <a:lnTo>
                    <a:pt x="313" y="551"/>
                  </a:lnTo>
                  <a:lnTo>
                    <a:pt x="310" y="532"/>
                  </a:lnTo>
                  <a:lnTo>
                    <a:pt x="304" y="513"/>
                  </a:lnTo>
                  <a:lnTo>
                    <a:pt x="292" y="496"/>
                  </a:lnTo>
                  <a:lnTo>
                    <a:pt x="273" y="477"/>
                  </a:lnTo>
                  <a:lnTo>
                    <a:pt x="69" y="300"/>
                  </a:lnTo>
                  <a:lnTo>
                    <a:pt x="47" y="282"/>
                  </a:lnTo>
                  <a:lnTo>
                    <a:pt x="31" y="263"/>
                  </a:lnTo>
                  <a:lnTo>
                    <a:pt x="19" y="244"/>
                  </a:lnTo>
                  <a:lnTo>
                    <a:pt x="11" y="225"/>
                  </a:lnTo>
                  <a:lnTo>
                    <a:pt x="10" y="204"/>
                  </a:lnTo>
                  <a:lnTo>
                    <a:pt x="10" y="112"/>
                  </a:lnTo>
                  <a:lnTo>
                    <a:pt x="13" y="89"/>
                  </a:lnTo>
                  <a:lnTo>
                    <a:pt x="21" y="67"/>
                  </a:lnTo>
                  <a:lnTo>
                    <a:pt x="35" y="50"/>
                  </a:lnTo>
                  <a:lnTo>
                    <a:pt x="54" y="35"/>
                  </a:lnTo>
                  <a:lnTo>
                    <a:pt x="78" y="22"/>
                  </a:lnTo>
                  <a:lnTo>
                    <a:pt x="109" y="12"/>
                  </a:lnTo>
                  <a:lnTo>
                    <a:pt x="144" y="6"/>
                  </a:lnTo>
                  <a:lnTo>
                    <a:pt x="184" y="2"/>
                  </a:lnTo>
                  <a:lnTo>
                    <a:pt x="229" y="0"/>
                  </a:lnTo>
                  <a:close/>
                </a:path>
              </a:pathLst>
            </a:custGeom>
            <a:solidFill>
              <a:schemeClr val="accent1"/>
            </a:solidFill>
            <a:ln w="0">
              <a:noFill/>
            </a:ln>
          </p:spPr>
          <p:style>
            <a:lnRef idx="0"/>
            <a:fillRef idx="0"/>
            <a:effectRef idx="0"/>
            <a:fontRef idx="minor"/>
          </p:style>
        </p:sp>
        <p:sp>
          <p:nvSpPr>
            <p:cNvPr id="8" name="Google Shape;16;p32"/>
            <p:cNvSpPr/>
            <p:nvPr/>
          </p:nvSpPr>
          <p:spPr>
            <a:xfrm>
              <a:off x="789840" y="5006520"/>
              <a:ext cx="47880" cy="82080"/>
            </a:xfrm>
            <a:custGeom>
              <a:avLst/>
              <a:gdLst/>
              <a:ahLst/>
              <a:rect l="l" t="t" r="r" b="b"/>
              <a:pathLst>
                <a:path w="451" h="772">
                  <a:moveTo>
                    <a:pt x="228" y="0"/>
                  </a:moveTo>
                  <a:lnTo>
                    <a:pt x="276" y="2"/>
                  </a:lnTo>
                  <a:lnTo>
                    <a:pt x="318" y="6"/>
                  </a:lnTo>
                  <a:lnTo>
                    <a:pt x="354" y="12"/>
                  </a:lnTo>
                  <a:lnTo>
                    <a:pt x="382" y="22"/>
                  </a:lnTo>
                  <a:lnTo>
                    <a:pt x="407" y="34"/>
                  </a:lnTo>
                  <a:lnTo>
                    <a:pt x="424" y="49"/>
                  </a:lnTo>
                  <a:lnTo>
                    <a:pt x="437" y="65"/>
                  </a:lnTo>
                  <a:lnTo>
                    <a:pt x="444" y="85"/>
                  </a:lnTo>
                  <a:lnTo>
                    <a:pt x="447" y="106"/>
                  </a:lnTo>
                  <a:lnTo>
                    <a:pt x="447" y="204"/>
                  </a:lnTo>
                  <a:lnTo>
                    <a:pt x="307" y="204"/>
                  </a:lnTo>
                  <a:lnTo>
                    <a:pt x="307" y="110"/>
                  </a:lnTo>
                  <a:lnTo>
                    <a:pt x="307" y="98"/>
                  </a:lnTo>
                  <a:lnTo>
                    <a:pt x="303" y="87"/>
                  </a:lnTo>
                  <a:lnTo>
                    <a:pt x="296" y="78"/>
                  </a:lnTo>
                  <a:lnTo>
                    <a:pt x="286" y="70"/>
                  </a:lnTo>
                  <a:lnTo>
                    <a:pt x="272" y="65"/>
                  </a:lnTo>
                  <a:lnTo>
                    <a:pt x="252" y="61"/>
                  </a:lnTo>
                  <a:lnTo>
                    <a:pt x="228" y="59"/>
                  </a:lnTo>
                  <a:lnTo>
                    <a:pt x="203" y="61"/>
                  </a:lnTo>
                  <a:lnTo>
                    <a:pt x="182" y="65"/>
                  </a:lnTo>
                  <a:lnTo>
                    <a:pt x="169" y="70"/>
                  </a:lnTo>
                  <a:lnTo>
                    <a:pt x="158" y="78"/>
                  </a:lnTo>
                  <a:lnTo>
                    <a:pt x="152" y="87"/>
                  </a:lnTo>
                  <a:lnTo>
                    <a:pt x="149" y="98"/>
                  </a:lnTo>
                  <a:lnTo>
                    <a:pt x="148" y="110"/>
                  </a:lnTo>
                  <a:lnTo>
                    <a:pt x="148" y="191"/>
                  </a:lnTo>
                  <a:lnTo>
                    <a:pt x="149" y="209"/>
                  </a:lnTo>
                  <a:lnTo>
                    <a:pt x="154" y="227"/>
                  </a:lnTo>
                  <a:lnTo>
                    <a:pt x="164" y="243"/>
                  </a:lnTo>
                  <a:lnTo>
                    <a:pt x="178" y="259"/>
                  </a:lnTo>
                  <a:lnTo>
                    <a:pt x="400" y="448"/>
                  </a:lnTo>
                  <a:lnTo>
                    <a:pt x="421" y="469"/>
                  </a:lnTo>
                  <a:lnTo>
                    <a:pt x="437" y="492"/>
                  </a:lnTo>
                  <a:lnTo>
                    <a:pt x="447" y="516"/>
                  </a:lnTo>
                  <a:lnTo>
                    <a:pt x="451" y="541"/>
                  </a:lnTo>
                  <a:lnTo>
                    <a:pt x="451" y="660"/>
                  </a:lnTo>
                  <a:lnTo>
                    <a:pt x="448" y="683"/>
                  </a:lnTo>
                  <a:lnTo>
                    <a:pt x="439" y="703"/>
                  </a:lnTo>
                  <a:lnTo>
                    <a:pt x="424" y="721"/>
                  </a:lnTo>
                  <a:lnTo>
                    <a:pt x="404" y="737"/>
                  </a:lnTo>
                  <a:lnTo>
                    <a:pt x="378" y="749"/>
                  </a:lnTo>
                  <a:lnTo>
                    <a:pt x="347" y="760"/>
                  </a:lnTo>
                  <a:lnTo>
                    <a:pt x="311" y="766"/>
                  </a:lnTo>
                  <a:lnTo>
                    <a:pt x="272" y="770"/>
                  </a:lnTo>
                  <a:lnTo>
                    <a:pt x="228" y="772"/>
                  </a:lnTo>
                  <a:lnTo>
                    <a:pt x="180" y="770"/>
                  </a:lnTo>
                  <a:lnTo>
                    <a:pt x="137" y="766"/>
                  </a:lnTo>
                  <a:lnTo>
                    <a:pt x="101" y="760"/>
                  </a:lnTo>
                  <a:lnTo>
                    <a:pt x="70" y="750"/>
                  </a:lnTo>
                  <a:lnTo>
                    <a:pt x="44" y="738"/>
                  </a:lnTo>
                  <a:lnTo>
                    <a:pt x="24" y="723"/>
                  </a:lnTo>
                  <a:lnTo>
                    <a:pt x="11" y="706"/>
                  </a:lnTo>
                  <a:lnTo>
                    <a:pt x="3" y="685"/>
                  </a:lnTo>
                  <a:lnTo>
                    <a:pt x="0" y="660"/>
                  </a:lnTo>
                  <a:lnTo>
                    <a:pt x="0" y="556"/>
                  </a:lnTo>
                  <a:lnTo>
                    <a:pt x="139" y="556"/>
                  </a:lnTo>
                  <a:lnTo>
                    <a:pt x="139" y="656"/>
                  </a:lnTo>
                  <a:lnTo>
                    <a:pt x="141" y="672"/>
                  </a:lnTo>
                  <a:lnTo>
                    <a:pt x="149" y="687"/>
                  </a:lnTo>
                  <a:lnTo>
                    <a:pt x="160" y="698"/>
                  </a:lnTo>
                  <a:lnTo>
                    <a:pt x="177" y="706"/>
                  </a:lnTo>
                  <a:lnTo>
                    <a:pt x="200" y="711"/>
                  </a:lnTo>
                  <a:lnTo>
                    <a:pt x="228" y="713"/>
                  </a:lnTo>
                  <a:lnTo>
                    <a:pt x="254" y="711"/>
                  </a:lnTo>
                  <a:lnTo>
                    <a:pt x="275" y="706"/>
                  </a:lnTo>
                  <a:lnTo>
                    <a:pt x="291" y="698"/>
                  </a:lnTo>
                  <a:lnTo>
                    <a:pt x="302" y="687"/>
                  </a:lnTo>
                  <a:lnTo>
                    <a:pt x="310" y="672"/>
                  </a:lnTo>
                  <a:lnTo>
                    <a:pt x="311" y="656"/>
                  </a:lnTo>
                  <a:lnTo>
                    <a:pt x="311" y="551"/>
                  </a:lnTo>
                  <a:lnTo>
                    <a:pt x="310" y="532"/>
                  </a:lnTo>
                  <a:lnTo>
                    <a:pt x="303" y="515"/>
                  </a:lnTo>
                  <a:lnTo>
                    <a:pt x="290" y="496"/>
                  </a:lnTo>
                  <a:lnTo>
                    <a:pt x="271" y="477"/>
                  </a:lnTo>
                  <a:lnTo>
                    <a:pt x="67" y="300"/>
                  </a:lnTo>
                  <a:lnTo>
                    <a:pt x="47" y="282"/>
                  </a:lnTo>
                  <a:lnTo>
                    <a:pt x="31" y="263"/>
                  </a:lnTo>
                  <a:lnTo>
                    <a:pt x="19" y="244"/>
                  </a:lnTo>
                  <a:lnTo>
                    <a:pt x="11" y="225"/>
                  </a:lnTo>
                  <a:lnTo>
                    <a:pt x="8" y="204"/>
                  </a:lnTo>
                  <a:lnTo>
                    <a:pt x="8" y="112"/>
                  </a:lnTo>
                  <a:lnTo>
                    <a:pt x="11" y="89"/>
                  </a:lnTo>
                  <a:lnTo>
                    <a:pt x="20" y="67"/>
                  </a:lnTo>
                  <a:lnTo>
                    <a:pt x="33" y="50"/>
                  </a:lnTo>
                  <a:lnTo>
                    <a:pt x="54" y="35"/>
                  </a:lnTo>
                  <a:lnTo>
                    <a:pt x="78" y="22"/>
                  </a:lnTo>
                  <a:lnTo>
                    <a:pt x="107" y="12"/>
                  </a:lnTo>
                  <a:lnTo>
                    <a:pt x="144" y="6"/>
                  </a:lnTo>
                  <a:lnTo>
                    <a:pt x="182" y="2"/>
                  </a:lnTo>
                  <a:lnTo>
                    <a:pt x="228" y="0"/>
                  </a:lnTo>
                  <a:close/>
                </a:path>
              </a:pathLst>
            </a:custGeom>
            <a:solidFill>
              <a:schemeClr val="accent1"/>
            </a:solidFill>
            <a:ln w="0">
              <a:noFill/>
            </a:ln>
          </p:spPr>
          <p:style>
            <a:lnRef idx="0"/>
            <a:fillRef idx="0"/>
            <a:effectRef idx="0"/>
            <a:fontRef idx="minor"/>
          </p:style>
        </p:sp>
        <p:sp>
          <p:nvSpPr>
            <p:cNvPr id="9" name="Google Shape;17;p32"/>
            <p:cNvSpPr/>
            <p:nvPr/>
          </p:nvSpPr>
          <p:spPr>
            <a:xfrm>
              <a:off x="452520" y="5007240"/>
              <a:ext cx="47160" cy="101520"/>
            </a:xfrm>
            <a:custGeom>
              <a:avLst/>
              <a:gdLst/>
              <a:ahLst/>
              <a:rect l="l" t="t" r="r" b="b"/>
              <a:pathLst>
                <a:path w="443" h="952">
                  <a:moveTo>
                    <a:pt x="305" y="0"/>
                  </a:moveTo>
                  <a:lnTo>
                    <a:pt x="443" y="0"/>
                  </a:lnTo>
                  <a:lnTo>
                    <a:pt x="138" y="952"/>
                  </a:lnTo>
                  <a:lnTo>
                    <a:pt x="0" y="952"/>
                  </a:lnTo>
                  <a:lnTo>
                    <a:pt x="305" y="0"/>
                  </a:lnTo>
                  <a:close/>
                </a:path>
              </a:pathLst>
            </a:custGeom>
            <a:solidFill>
              <a:schemeClr val="accent1"/>
            </a:solidFill>
            <a:ln w="0">
              <a:noFill/>
            </a:ln>
          </p:spPr>
          <p:style>
            <a:lnRef idx="0"/>
            <a:fillRef idx="0"/>
            <a:effectRef idx="0"/>
            <a:fontRef idx="minor"/>
          </p:style>
        </p:sp>
        <p:sp>
          <p:nvSpPr>
            <p:cNvPr id="10" name="Google Shape;18;p32"/>
            <p:cNvSpPr/>
            <p:nvPr/>
          </p:nvSpPr>
          <p:spPr>
            <a:xfrm>
              <a:off x="441360" y="5007600"/>
              <a:ext cx="27360" cy="62640"/>
            </a:xfrm>
            <a:custGeom>
              <a:avLst/>
              <a:gdLst/>
              <a:ahLst/>
              <a:rect l="l" t="t" r="r" b="b"/>
              <a:pathLst>
                <a:path w="257" h="591">
                  <a:moveTo>
                    <a:pt x="0" y="0"/>
                  </a:moveTo>
                  <a:lnTo>
                    <a:pt x="138" y="0"/>
                  </a:lnTo>
                  <a:lnTo>
                    <a:pt x="257" y="373"/>
                  </a:lnTo>
                  <a:lnTo>
                    <a:pt x="188" y="591"/>
                  </a:lnTo>
                  <a:lnTo>
                    <a:pt x="0" y="0"/>
                  </a:lnTo>
                  <a:close/>
                </a:path>
              </a:pathLst>
            </a:custGeom>
            <a:solidFill>
              <a:schemeClr val="accent1"/>
            </a:solidFill>
            <a:ln w="0">
              <a:noFill/>
            </a:ln>
          </p:spPr>
          <p:style>
            <a:lnRef idx="0"/>
            <a:fillRef idx="0"/>
            <a:effectRef idx="0"/>
            <a:fontRef idx="minor"/>
          </p:style>
        </p:sp>
        <p:sp>
          <p:nvSpPr>
            <p:cNvPr id="11" name="Google Shape;19;p32"/>
            <p:cNvSpPr/>
            <p:nvPr/>
          </p:nvSpPr>
          <p:spPr>
            <a:xfrm>
              <a:off x="741600" y="5007240"/>
              <a:ext cx="47160" cy="101520"/>
            </a:xfrm>
            <a:custGeom>
              <a:avLst/>
              <a:gdLst/>
              <a:ahLst/>
              <a:rect l="l" t="t" r="r" b="b"/>
              <a:pathLst>
                <a:path w="444" h="952">
                  <a:moveTo>
                    <a:pt x="305" y="0"/>
                  </a:moveTo>
                  <a:lnTo>
                    <a:pt x="444" y="0"/>
                  </a:lnTo>
                  <a:lnTo>
                    <a:pt x="138" y="952"/>
                  </a:lnTo>
                  <a:lnTo>
                    <a:pt x="0" y="952"/>
                  </a:lnTo>
                  <a:lnTo>
                    <a:pt x="305" y="0"/>
                  </a:lnTo>
                  <a:close/>
                </a:path>
              </a:pathLst>
            </a:custGeom>
            <a:solidFill>
              <a:schemeClr val="accent1"/>
            </a:solidFill>
            <a:ln w="0">
              <a:noFill/>
            </a:ln>
          </p:spPr>
          <p:style>
            <a:lnRef idx="0"/>
            <a:fillRef idx="0"/>
            <a:effectRef idx="0"/>
            <a:fontRef idx="minor"/>
          </p:style>
        </p:sp>
        <p:sp>
          <p:nvSpPr>
            <p:cNvPr id="12" name="Google Shape;20;p32"/>
            <p:cNvSpPr/>
            <p:nvPr/>
          </p:nvSpPr>
          <p:spPr>
            <a:xfrm>
              <a:off x="730440" y="5007240"/>
              <a:ext cx="27360" cy="62640"/>
            </a:xfrm>
            <a:custGeom>
              <a:avLst/>
              <a:gdLst/>
              <a:ahLst/>
              <a:rect l="l" t="t" r="r" b="b"/>
              <a:pathLst>
                <a:path w="259" h="589">
                  <a:moveTo>
                    <a:pt x="0" y="0"/>
                  </a:moveTo>
                  <a:lnTo>
                    <a:pt x="139" y="0"/>
                  </a:lnTo>
                  <a:lnTo>
                    <a:pt x="259" y="372"/>
                  </a:lnTo>
                  <a:lnTo>
                    <a:pt x="189" y="589"/>
                  </a:lnTo>
                  <a:lnTo>
                    <a:pt x="0" y="0"/>
                  </a:lnTo>
                  <a:close/>
                </a:path>
              </a:pathLst>
            </a:custGeom>
            <a:solidFill>
              <a:schemeClr val="accent1"/>
            </a:solidFill>
            <a:ln w="0">
              <a:noFill/>
            </a:ln>
          </p:spPr>
          <p:style>
            <a:lnRef idx="0"/>
            <a:fillRef idx="0"/>
            <a:effectRef idx="0"/>
            <a:fontRef idx="minor"/>
          </p:style>
        </p:sp>
        <p:sp>
          <p:nvSpPr>
            <p:cNvPr id="13" name="Google Shape;21;p32"/>
            <p:cNvSpPr/>
            <p:nvPr/>
          </p:nvSpPr>
          <p:spPr>
            <a:xfrm>
              <a:off x="504360" y="5007240"/>
              <a:ext cx="52920" cy="81000"/>
            </a:xfrm>
            <a:custGeom>
              <a:avLst/>
              <a:gdLst/>
              <a:ahLst/>
              <a:rect l="l" t="t" r="r" b="b"/>
              <a:pathLst>
                <a:path w="499" h="759">
                  <a:moveTo>
                    <a:pt x="0" y="0"/>
                  </a:moveTo>
                  <a:lnTo>
                    <a:pt x="268" y="0"/>
                  </a:lnTo>
                  <a:lnTo>
                    <a:pt x="318" y="0"/>
                  </a:lnTo>
                  <a:lnTo>
                    <a:pt x="361" y="4"/>
                  </a:lnTo>
                  <a:lnTo>
                    <a:pt x="397" y="8"/>
                  </a:lnTo>
                  <a:lnTo>
                    <a:pt x="427" y="16"/>
                  </a:lnTo>
                  <a:lnTo>
                    <a:pt x="451" y="26"/>
                  </a:lnTo>
                  <a:lnTo>
                    <a:pt x="470" y="38"/>
                  </a:lnTo>
                  <a:lnTo>
                    <a:pt x="483" y="52"/>
                  </a:lnTo>
                  <a:lnTo>
                    <a:pt x="493" y="70"/>
                  </a:lnTo>
                  <a:lnTo>
                    <a:pt x="498" y="91"/>
                  </a:lnTo>
                  <a:lnTo>
                    <a:pt x="499" y="115"/>
                  </a:lnTo>
                  <a:lnTo>
                    <a:pt x="499" y="759"/>
                  </a:lnTo>
                  <a:lnTo>
                    <a:pt x="361" y="759"/>
                  </a:lnTo>
                  <a:lnTo>
                    <a:pt x="361" y="106"/>
                  </a:lnTo>
                  <a:lnTo>
                    <a:pt x="358" y="91"/>
                  </a:lnTo>
                  <a:lnTo>
                    <a:pt x="350" y="79"/>
                  </a:lnTo>
                  <a:lnTo>
                    <a:pt x="338" y="71"/>
                  </a:lnTo>
                  <a:lnTo>
                    <a:pt x="322" y="66"/>
                  </a:lnTo>
                  <a:lnTo>
                    <a:pt x="302" y="62"/>
                  </a:lnTo>
                  <a:lnTo>
                    <a:pt x="279" y="59"/>
                  </a:lnTo>
                  <a:lnTo>
                    <a:pt x="254" y="59"/>
                  </a:lnTo>
                  <a:lnTo>
                    <a:pt x="138" y="59"/>
                  </a:lnTo>
                  <a:lnTo>
                    <a:pt x="138" y="759"/>
                  </a:lnTo>
                  <a:lnTo>
                    <a:pt x="138" y="759"/>
                  </a:lnTo>
                  <a:lnTo>
                    <a:pt x="0" y="759"/>
                  </a:lnTo>
                  <a:lnTo>
                    <a:pt x="0" y="0"/>
                  </a:lnTo>
                  <a:close/>
                </a:path>
              </a:pathLst>
            </a:custGeom>
            <a:solidFill>
              <a:schemeClr val="accent1"/>
            </a:solidFill>
            <a:ln w="0">
              <a:noFill/>
            </a:ln>
          </p:spPr>
          <p:style>
            <a:lnRef idx="0"/>
            <a:fillRef idx="0"/>
            <a:effectRef idx="0"/>
            <a:fontRef idx="minor"/>
          </p:style>
        </p:sp>
        <p:sp>
          <p:nvSpPr>
            <p:cNvPr id="14" name="Google Shape;22;p32"/>
            <p:cNvSpPr/>
            <p:nvPr/>
          </p:nvSpPr>
          <p:spPr>
            <a:xfrm>
              <a:off x="843840" y="5007960"/>
              <a:ext cx="18720" cy="18360"/>
            </a:xfrm>
            <a:custGeom>
              <a:avLst/>
              <a:gdLst/>
              <a:ahLst/>
              <a:rect l="l" t="t" r="r" b="b"/>
              <a:pathLst>
                <a:path w="180" h="177">
                  <a:moveTo>
                    <a:pt x="72" y="51"/>
                  </a:moveTo>
                  <a:lnTo>
                    <a:pt x="72" y="82"/>
                  </a:lnTo>
                  <a:lnTo>
                    <a:pt x="90" y="82"/>
                  </a:lnTo>
                  <a:lnTo>
                    <a:pt x="100" y="82"/>
                  </a:lnTo>
                  <a:lnTo>
                    <a:pt x="108" y="79"/>
                  </a:lnTo>
                  <a:lnTo>
                    <a:pt x="113" y="75"/>
                  </a:lnTo>
                  <a:lnTo>
                    <a:pt x="116" y="66"/>
                  </a:lnTo>
                  <a:lnTo>
                    <a:pt x="113" y="58"/>
                  </a:lnTo>
                  <a:lnTo>
                    <a:pt x="108" y="54"/>
                  </a:lnTo>
                  <a:lnTo>
                    <a:pt x="101" y="51"/>
                  </a:lnTo>
                  <a:lnTo>
                    <a:pt x="93" y="51"/>
                  </a:lnTo>
                  <a:lnTo>
                    <a:pt x="72" y="51"/>
                  </a:lnTo>
                  <a:close/>
                  <a:moveTo>
                    <a:pt x="57" y="38"/>
                  </a:moveTo>
                  <a:lnTo>
                    <a:pt x="96" y="38"/>
                  </a:lnTo>
                  <a:lnTo>
                    <a:pt x="112" y="39"/>
                  </a:lnTo>
                  <a:lnTo>
                    <a:pt x="123" y="45"/>
                  </a:lnTo>
                  <a:lnTo>
                    <a:pt x="129" y="54"/>
                  </a:lnTo>
                  <a:lnTo>
                    <a:pt x="132" y="66"/>
                  </a:lnTo>
                  <a:lnTo>
                    <a:pt x="129" y="78"/>
                  </a:lnTo>
                  <a:lnTo>
                    <a:pt x="124" y="87"/>
                  </a:lnTo>
                  <a:lnTo>
                    <a:pt x="116" y="91"/>
                  </a:lnTo>
                  <a:lnTo>
                    <a:pt x="105" y="94"/>
                  </a:lnTo>
                  <a:lnTo>
                    <a:pt x="135" y="140"/>
                  </a:lnTo>
                  <a:lnTo>
                    <a:pt x="117" y="140"/>
                  </a:lnTo>
                  <a:lnTo>
                    <a:pt x="90" y="95"/>
                  </a:lnTo>
                  <a:lnTo>
                    <a:pt x="72" y="95"/>
                  </a:lnTo>
                  <a:lnTo>
                    <a:pt x="72" y="140"/>
                  </a:lnTo>
                  <a:lnTo>
                    <a:pt x="57" y="140"/>
                  </a:lnTo>
                  <a:lnTo>
                    <a:pt x="57" y="38"/>
                  </a:lnTo>
                  <a:close/>
                  <a:moveTo>
                    <a:pt x="90" y="15"/>
                  </a:moveTo>
                  <a:lnTo>
                    <a:pt x="68" y="19"/>
                  </a:lnTo>
                  <a:lnTo>
                    <a:pt x="47" y="29"/>
                  </a:lnTo>
                  <a:lnTo>
                    <a:pt x="33" y="45"/>
                  </a:lnTo>
                  <a:lnTo>
                    <a:pt x="22" y="65"/>
                  </a:lnTo>
                  <a:lnTo>
                    <a:pt x="18" y="89"/>
                  </a:lnTo>
                  <a:lnTo>
                    <a:pt x="22" y="113"/>
                  </a:lnTo>
                  <a:lnTo>
                    <a:pt x="33" y="133"/>
                  </a:lnTo>
                  <a:lnTo>
                    <a:pt x="47" y="149"/>
                  </a:lnTo>
                  <a:lnTo>
                    <a:pt x="68" y="158"/>
                  </a:lnTo>
                  <a:lnTo>
                    <a:pt x="90" y="162"/>
                  </a:lnTo>
                  <a:lnTo>
                    <a:pt x="113" y="158"/>
                  </a:lnTo>
                  <a:lnTo>
                    <a:pt x="133" y="149"/>
                  </a:lnTo>
                  <a:lnTo>
                    <a:pt x="148" y="133"/>
                  </a:lnTo>
                  <a:lnTo>
                    <a:pt x="159" y="113"/>
                  </a:lnTo>
                  <a:lnTo>
                    <a:pt x="163" y="89"/>
                  </a:lnTo>
                  <a:lnTo>
                    <a:pt x="159" y="65"/>
                  </a:lnTo>
                  <a:lnTo>
                    <a:pt x="148" y="45"/>
                  </a:lnTo>
                  <a:lnTo>
                    <a:pt x="133" y="29"/>
                  </a:lnTo>
                  <a:lnTo>
                    <a:pt x="113" y="19"/>
                  </a:lnTo>
                  <a:lnTo>
                    <a:pt x="90" y="15"/>
                  </a:lnTo>
                  <a:close/>
                  <a:moveTo>
                    <a:pt x="90" y="0"/>
                  </a:moveTo>
                  <a:lnTo>
                    <a:pt x="115" y="3"/>
                  </a:lnTo>
                  <a:lnTo>
                    <a:pt x="136" y="12"/>
                  </a:lnTo>
                  <a:lnTo>
                    <a:pt x="153" y="26"/>
                  </a:lnTo>
                  <a:lnTo>
                    <a:pt x="168" y="43"/>
                  </a:lnTo>
                  <a:lnTo>
                    <a:pt x="176" y="65"/>
                  </a:lnTo>
                  <a:lnTo>
                    <a:pt x="180" y="89"/>
                  </a:lnTo>
                  <a:lnTo>
                    <a:pt x="176" y="113"/>
                  </a:lnTo>
                  <a:lnTo>
                    <a:pt x="168" y="134"/>
                  </a:lnTo>
                  <a:lnTo>
                    <a:pt x="153" y="152"/>
                  </a:lnTo>
                  <a:lnTo>
                    <a:pt x="136" y="165"/>
                  </a:lnTo>
                  <a:lnTo>
                    <a:pt x="115" y="174"/>
                  </a:lnTo>
                  <a:lnTo>
                    <a:pt x="90" y="177"/>
                  </a:lnTo>
                  <a:lnTo>
                    <a:pt x="68" y="174"/>
                  </a:lnTo>
                  <a:lnTo>
                    <a:pt x="46" y="165"/>
                  </a:lnTo>
                  <a:lnTo>
                    <a:pt x="27" y="152"/>
                  </a:lnTo>
                  <a:lnTo>
                    <a:pt x="14" y="134"/>
                  </a:lnTo>
                  <a:lnTo>
                    <a:pt x="4" y="113"/>
                  </a:lnTo>
                  <a:lnTo>
                    <a:pt x="0" y="89"/>
                  </a:lnTo>
                  <a:lnTo>
                    <a:pt x="4" y="65"/>
                  </a:lnTo>
                  <a:lnTo>
                    <a:pt x="14" y="43"/>
                  </a:lnTo>
                  <a:lnTo>
                    <a:pt x="27" y="26"/>
                  </a:lnTo>
                  <a:lnTo>
                    <a:pt x="46" y="12"/>
                  </a:lnTo>
                  <a:lnTo>
                    <a:pt x="68" y="3"/>
                  </a:lnTo>
                  <a:lnTo>
                    <a:pt x="90" y="0"/>
                  </a:lnTo>
                  <a:close/>
                </a:path>
              </a:pathLst>
            </a:custGeom>
            <a:solidFill>
              <a:schemeClr val="accent1"/>
            </a:solidFill>
            <a:ln w="0">
              <a:noFill/>
            </a:ln>
          </p:spPr>
          <p:style>
            <a:lnRef idx="0"/>
            <a:fillRef idx="0"/>
            <a:effectRef idx="0"/>
            <a:fontRef idx="minor"/>
          </p:style>
        </p:sp>
      </p:grpSp>
      <p:pic>
        <p:nvPicPr>
          <p:cNvPr id="15" name="Google Shape;24;p33" descr=""/>
          <p:cNvPicPr/>
          <p:nvPr/>
        </p:nvPicPr>
        <p:blipFill>
          <a:blip r:embed="rId2"/>
          <a:stretch/>
        </p:blipFill>
        <p:spPr>
          <a:xfrm>
            <a:off x="0" y="2932560"/>
            <a:ext cx="9143640" cy="2210760"/>
          </a:xfrm>
          <a:prstGeom prst="rect">
            <a:avLst/>
          </a:prstGeom>
          <a:ln w="0">
            <a:noFill/>
          </a:ln>
        </p:spPr>
      </p:pic>
      <p:sp>
        <p:nvSpPr>
          <p:cNvPr id="16" name="PlaceHolder 1"/>
          <p:cNvSpPr>
            <a:spLocks noGrp="1"/>
          </p:cNvSpPr>
          <p:nvPr>
            <p:ph type="body"/>
          </p:nvPr>
        </p:nvSpPr>
        <p:spPr>
          <a:xfrm>
            <a:off x="342360" y="2986200"/>
            <a:ext cx="4749840" cy="548280"/>
          </a:xfrm>
          <a:prstGeom prst="rect">
            <a:avLst/>
          </a:prstGeom>
        </p:spPr>
        <p:txBody>
          <a:bodyPr lIns="68400" rIns="68400" tIns="34200" bIns="34200" anchor="b">
            <a:normAutofit fontScale="7000"/>
          </a:bodyPr>
          <a:p>
            <a:pPr marL="432000" indent="-324000">
              <a:spcBef>
                <a:spcPts val="1417"/>
              </a:spcBef>
              <a:buClr>
                <a:srgbClr val="000000"/>
              </a:buClr>
              <a:buSzPct val="45000"/>
              <a:buFont typeface="Wingdings" charset="2"/>
              <a:buChar char=""/>
            </a:pPr>
            <a:r>
              <a:rPr b="0" lang="zh-TW" sz="1800" spc="-1" strike="noStrike">
                <a:solidFill>
                  <a:srgbClr val="000000"/>
                </a:solidFill>
                <a:latin typeface="Arial"/>
              </a:rPr>
              <a:t>請按這裡編輯大綱文字格式</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zh-TW" sz="1800" spc="-1" strike="noStrike">
                <a:solidFill>
                  <a:srgbClr val="000000"/>
                </a:solidFill>
                <a:latin typeface="Arial"/>
              </a:rPr>
              <a:t>第二個大綱層次</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zh-TW" sz="1800" spc="-1" strike="noStrike">
                <a:solidFill>
                  <a:srgbClr val="000000"/>
                </a:solidFill>
                <a:latin typeface="Arial"/>
              </a:rPr>
              <a:t>第三個大綱層次</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zh-TW" sz="1800" spc="-1" strike="noStrike">
                <a:solidFill>
                  <a:srgbClr val="000000"/>
                </a:solidFill>
                <a:latin typeface="Arial"/>
              </a:rPr>
              <a:t>第四個大綱層次</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zh-TW" sz="1800" spc="-1" strike="noStrike">
                <a:solidFill>
                  <a:srgbClr val="000000"/>
                </a:solidFill>
                <a:latin typeface="Arial"/>
              </a:rPr>
              <a:t>第五個大綱層次</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zh-TW" sz="1800" spc="-1" strike="noStrike">
                <a:solidFill>
                  <a:srgbClr val="000000"/>
                </a:solidFill>
                <a:latin typeface="Arial"/>
              </a:rPr>
              <a:t>第六個大綱層次</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zh-TW" sz="1800" spc="-1" strike="noStrike">
                <a:solidFill>
                  <a:srgbClr val="000000"/>
                </a:solidFill>
                <a:latin typeface="Arial"/>
              </a:rPr>
              <a:t>第七個大綱層次</a:t>
            </a:r>
            <a:endParaRPr b="0" lang="en-US" sz="1800" spc="-1" strike="noStrike">
              <a:solidFill>
                <a:srgbClr val="000000"/>
              </a:solidFill>
              <a:latin typeface="Arial"/>
            </a:endParaRPr>
          </a:p>
        </p:txBody>
      </p:sp>
      <p:sp>
        <p:nvSpPr>
          <p:cNvPr id="17" name="PlaceHolder 2"/>
          <p:cNvSpPr>
            <a:spLocks noGrp="1"/>
          </p:cNvSpPr>
          <p:nvPr>
            <p:ph type="body"/>
          </p:nvPr>
        </p:nvSpPr>
        <p:spPr>
          <a:xfrm>
            <a:off x="342360" y="3543480"/>
            <a:ext cx="4749840" cy="297360"/>
          </a:xfrm>
          <a:prstGeom prst="rect">
            <a:avLst/>
          </a:prstGeom>
        </p:spPr>
        <p:txBody>
          <a:bodyPr lIns="68400" rIns="68400" tIns="34200" bIns="34200" anchor="b">
            <a:normAutofit fontScale="2000"/>
          </a:bodyPr>
          <a:p>
            <a:pPr marL="432000" indent="-324000">
              <a:spcBef>
                <a:spcPts val="1417"/>
              </a:spcBef>
              <a:buClr>
                <a:srgbClr val="000000"/>
              </a:buClr>
              <a:buSzPct val="45000"/>
              <a:buFont typeface="Wingdings" charset="2"/>
              <a:buChar char=""/>
            </a:pPr>
            <a:r>
              <a:rPr b="0" lang="zh-TW" sz="1500" spc="-1" strike="noStrike">
                <a:solidFill>
                  <a:srgbClr val="000000"/>
                </a:solidFill>
                <a:latin typeface="Arial"/>
              </a:rPr>
              <a:t>請按這裡編輯大綱文字格式</a:t>
            </a:r>
            <a:endParaRPr b="0" lang="en-US" sz="15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zh-TW" sz="1500" spc="-1" strike="noStrike">
                <a:solidFill>
                  <a:srgbClr val="000000"/>
                </a:solidFill>
                <a:latin typeface="Arial"/>
              </a:rPr>
              <a:t>第二個大綱層次</a:t>
            </a:r>
            <a:endParaRPr b="0" lang="en-US" sz="15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zh-TW" sz="1500" spc="-1" strike="noStrike">
                <a:solidFill>
                  <a:srgbClr val="000000"/>
                </a:solidFill>
                <a:latin typeface="Arial"/>
              </a:rPr>
              <a:t>第三個大綱層次</a:t>
            </a:r>
            <a:endParaRPr b="0" lang="en-US" sz="15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zh-TW" sz="1500" spc="-1" strike="noStrike">
                <a:solidFill>
                  <a:srgbClr val="000000"/>
                </a:solidFill>
                <a:latin typeface="Arial"/>
              </a:rPr>
              <a:t>第四個大綱層次</a:t>
            </a:r>
            <a:endParaRPr b="0" lang="en-US" sz="15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zh-TW" sz="1500" spc="-1" strike="noStrike">
                <a:solidFill>
                  <a:srgbClr val="000000"/>
                </a:solidFill>
                <a:latin typeface="Arial"/>
              </a:rPr>
              <a:t>第五個大綱層次</a:t>
            </a:r>
            <a:endParaRPr b="0" lang="en-US" sz="15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zh-TW" sz="1500" spc="-1" strike="noStrike">
                <a:solidFill>
                  <a:srgbClr val="000000"/>
                </a:solidFill>
                <a:latin typeface="Arial"/>
              </a:rPr>
              <a:t>第六個大綱層次</a:t>
            </a:r>
            <a:endParaRPr b="0" lang="en-US" sz="15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zh-TW" sz="1500" spc="-1" strike="noStrike">
                <a:solidFill>
                  <a:srgbClr val="000000"/>
                </a:solidFill>
                <a:latin typeface="Arial"/>
              </a:rPr>
              <a:t>第七個大綱層次</a:t>
            </a:r>
            <a:endParaRPr b="0" lang="en-US" sz="1500" spc="-1" strike="noStrike">
              <a:solidFill>
                <a:srgbClr val="000000"/>
              </a:solidFill>
              <a:latin typeface="Arial"/>
            </a:endParaRPr>
          </a:p>
        </p:txBody>
      </p:sp>
      <p:sp>
        <p:nvSpPr>
          <p:cNvPr id="18" name="PlaceHolder 3"/>
          <p:cNvSpPr>
            <a:spLocks noGrp="1"/>
          </p:cNvSpPr>
          <p:nvPr>
            <p:ph type="title"/>
          </p:nvPr>
        </p:nvSpPr>
        <p:spPr>
          <a:xfrm>
            <a:off x="342360" y="860400"/>
            <a:ext cx="8458560" cy="1371240"/>
          </a:xfrm>
          <a:prstGeom prst="rect">
            <a:avLst/>
          </a:prstGeom>
        </p:spPr>
        <p:txBody>
          <a:bodyPr lIns="68400" rIns="68400" tIns="34200" bIns="34200" anchor="b">
            <a:normAutofit/>
          </a:bodyPr>
          <a:p>
            <a:r>
              <a:rPr b="0" lang="zh-TW" sz="2700" spc="-1" strike="noStrike">
                <a:solidFill>
                  <a:srgbClr val="000000"/>
                </a:solidFill>
                <a:latin typeface="Arial"/>
              </a:rPr>
              <a:t>請按這裡編輯題名文字格式</a:t>
            </a:r>
            <a:endParaRPr b="0" lang="en-US" sz="2700" spc="-1" strike="noStrike">
              <a:solidFill>
                <a:srgbClr val="000000"/>
              </a:solidFill>
              <a:latin typeface="Arial"/>
            </a:endParaRPr>
          </a:p>
        </p:txBody>
      </p:sp>
      <p:pic>
        <p:nvPicPr>
          <p:cNvPr id="19" name="Google Shape;29;p33" descr=""/>
          <p:cNvPicPr/>
          <p:nvPr/>
        </p:nvPicPr>
        <p:blipFill>
          <a:blip r:embed="rId3"/>
          <a:stretch/>
        </p:blipFill>
        <p:spPr>
          <a:xfrm>
            <a:off x="7615080" y="260280"/>
            <a:ext cx="1371600" cy="437760"/>
          </a:xfrm>
          <a:prstGeom prst="rect">
            <a:avLst/>
          </a:prstGeom>
          <a:ln w="0">
            <a:noFill/>
          </a:ln>
        </p:spPr>
      </p:pic>
      <p:pic>
        <p:nvPicPr>
          <p:cNvPr id="20" name="Google Shape;30;p33" descr="Logo&#10;&#10;Description automatically generated"/>
          <p:cNvPicPr/>
          <p:nvPr/>
        </p:nvPicPr>
        <p:blipFill>
          <a:blip r:embed="rId4"/>
          <a:stretch/>
        </p:blipFill>
        <p:spPr>
          <a:xfrm>
            <a:off x="156960" y="258120"/>
            <a:ext cx="1332000" cy="517320"/>
          </a:xfrm>
          <a:prstGeom prst="rect">
            <a:avLst/>
          </a:prstGeom>
          <a:ln w="0">
            <a:noFill/>
          </a:ln>
        </p:spPr>
      </p:pic>
    </p:spTree>
  </p:cSld>
  <p:clrMap bg1="lt1" bg2="lt2" tx1="dk1" tx2="dk2" accent1="accent1" accent2="accent2" accent3="accent3" accent4="accent4" accent5="accent5" accent6="accent6" hlink="hlink" folHlink="folHlink"/>
  <p:sldLayoutIdLst>
    <p:sldLayoutId id="2147483649" r:id="rId5"/>
    <p:sldLayoutId id="2147483650" r:id="rId6"/>
    <p:sldLayoutId id="2147483651" r:id="rId7"/>
    <p:sldLayoutId id="2147483652" r:id="rId8"/>
    <p:sldLayoutId id="2147483653" r:id="rId9"/>
    <p:sldLayoutId id="2147483654" r:id="rId10"/>
    <p:sldLayoutId id="2147483655" r:id="rId11"/>
    <p:sldLayoutId id="2147483656" r:id="rId12"/>
    <p:sldLayoutId id="2147483657" r:id="rId13"/>
    <p:sldLayoutId id="2147483658" r:id="rId14"/>
    <p:sldLayoutId id="2147483659" r:id="rId15"/>
    <p:sldLayoutId id="2147483660" r:id="rId16"/>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57" name="Google Shape;8;p32"/>
          <p:cNvSpPr/>
          <p:nvPr/>
        </p:nvSpPr>
        <p:spPr>
          <a:xfrm>
            <a:off x="7719840" y="4953960"/>
            <a:ext cx="1014480" cy="160200"/>
          </a:xfrm>
          <a:prstGeom prst="rect">
            <a:avLst/>
          </a:prstGeom>
          <a:noFill/>
          <a:ln w="0">
            <a:noFill/>
          </a:ln>
        </p:spPr>
        <p:style>
          <a:lnRef idx="0"/>
          <a:fillRef idx="0"/>
          <a:effectRef idx="0"/>
          <a:fontRef idx="minor"/>
        </p:style>
        <p:txBody>
          <a:bodyPr lIns="68400" rIns="68400" tIns="34200" bIns="34200">
            <a:spAutoFit/>
          </a:bodyPr>
          <a:p>
            <a:pPr>
              <a:lnSpc>
                <a:spcPct val="100000"/>
              </a:lnSpc>
              <a:tabLst>
                <a:tab algn="l" pos="0"/>
              </a:tabLst>
            </a:pPr>
            <a:r>
              <a:rPr b="0" lang="en-US" sz="600" spc="-1" strike="noStrike">
                <a:solidFill>
                  <a:srgbClr val="7f7f7f"/>
                </a:solidFill>
                <a:latin typeface="Arial"/>
                <a:ea typeface="Arial"/>
              </a:rPr>
              <a:t>© 2022 Synopsys, Inc. </a:t>
            </a:r>
            <a:endParaRPr b="0" lang="en-US" sz="600" spc="-1" strike="noStrike">
              <a:latin typeface="Arial"/>
            </a:endParaRPr>
          </a:p>
        </p:txBody>
      </p:sp>
      <p:sp>
        <p:nvSpPr>
          <p:cNvPr id="58" name="Google Shape;9;p32"/>
          <p:cNvSpPr/>
          <p:nvPr/>
        </p:nvSpPr>
        <p:spPr>
          <a:xfrm>
            <a:off x="8481240" y="4953960"/>
            <a:ext cx="639720" cy="160200"/>
          </a:xfrm>
          <a:prstGeom prst="rect">
            <a:avLst/>
          </a:prstGeom>
          <a:noFill/>
          <a:ln w="0">
            <a:noFill/>
          </a:ln>
        </p:spPr>
        <p:style>
          <a:lnRef idx="0"/>
          <a:fillRef idx="0"/>
          <a:effectRef idx="0"/>
          <a:fontRef idx="minor"/>
        </p:style>
        <p:txBody>
          <a:bodyPr lIns="68400" rIns="68400" tIns="34200" bIns="34200">
            <a:spAutoFit/>
          </a:bodyPr>
          <a:p>
            <a:pPr algn="ctr">
              <a:lnSpc>
                <a:spcPct val="100000"/>
              </a:lnSpc>
              <a:tabLst>
                <a:tab algn="l" pos="0"/>
              </a:tabLst>
            </a:pPr>
            <a:fld id="{4CB40DC5-7CF4-4DDA-A3AE-E0FF6DE77D48}" type="slidenum">
              <a:rPr b="0" lang="en-US" sz="600" spc="-1" strike="noStrike">
                <a:solidFill>
                  <a:srgbClr val="7f7f7f"/>
                </a:solidFill>
                <a:latin typeface="Arial"/>
                <a:ea typeface="Arial"/>
              </a:rPr>
              <a:t>&lt;編號&gt;</a:t>
            </a:fld>
            <a:endParaRPr b="0" lang="en-US" sz="600" spc="-1" strike="noStrike">
              <a:latin typeface="Arial"/>
            </a:endParaRPr>
          </a:p>
        </p:txBody>
      </p:sp>
      <p:sp>
        <p:nvSpPr>
          <p:cNvPr id="59" name="Google Shape;10;p32"/>
          <p:cNvSpPr/>
          <p:nvPr/>
        </p:nvSpPr>
        <p:spPr>
          <a:xfrm>
            <a:off x="-1080" y="4971960"/>
            <a:ext cx="343800" cy="171000"/>
          </a:xfrm>
          <a:custGeom>
            <a:avLst/>
            <a:gdLst/>
            <a:ahLst/>
            <a:rect l="l" t="t" r="r" b="b"/>
            <a:pathLst>
              <a:path w="458788" h="228599">
                <a:moveTo>
                  <a:pt x="0" y="0"/>
                </a:moveTo>
                <a:lnTo>
                  <a:pt x="458788" y="0"/>
                </a:lnTo>
                <a:lnTo>
                  <a:pt x="375500" y="228599"/>
                </a:lnTo>
                <a:lnTo>
                  <a:pt x="0" y="228599"/>
                </a:lnTo>
                <a:lnTo>
                  <a:pt x="0" y="0"/>
                </a:lnTo>
                <a:close/>
              </a:path>
            </a:pathLst>
          </a:custGeom>
          <a:solidFill>
            <a:schemeClr val="accent1"/>
          </a:solidFill>
          <a:ln w="0">
            <a:noFill/>
          </a:ln>
        </p:spPr>
        <p:style>
          <a:lnRef idx="0"/>
          <a:fillRef idx="0"/>
          <a:effectRef idx="0"/>
          <a:fontRef idx="minor"/>
        </p:style>
      </p:sp>
      <p:grpSp>
        <p:nvGrpSpPr>
          <p:cNvPr id="60" name="Google Shape;11;p32"/>
          <p:cNvGrpSpPr/>
          <p:nvPr/>
        </p:nvGrpSpPr>
        <p:grpSpPr>
          <a:xfrm>
            <a:off x="390600" y="5006520"/>
            <a:ext cx="471960" cy="102240"/>
            <a:chOff x="390600" y="5006520"/>
            <a:chExt cx="471960" cy="102240"/>
          </a:xfrm>
        </p:grpSpPr>
        <p:sp>
          <p:nvSpPr>
            <p:cNvPr id="61" name="Google Shape;12;p32"/>
            <p:cNvSpPr/>
            <p:nvPr/>
          </p:nvSpPr>
          <p:spPr>
            <a:xfrm>
              <a:off x="390600" y="5006520"/>
              <a:ext cx="47880" cy="82080"/>
            </a:xfrm>
            <a:custGeom>
              <a:avLst/>
              <a:gdLst/>
              <a:ahLst/>
              <a:rect l="l" t="t" r="r" b="b"/>
              <a:pathLst>
                <a:path w="451" h="771">
                  <a:moveTo>
                    <a:pt x="228" y="0"/>
                  </a:moveTo>
                  <a:lnTo>
                    <a:pt x="276" y="1"/>
                  </a:lnTo>
                  <a:lnTo>
                    <a:pt x="318" y="5"/>
                  </a:lnTo>
                  <a:lnTo>
                    <a:pt x="354" y="12"/>
                  </a:lnTo>
                  <a:lnTo>
                    <a:pt x="382" y="21"/>
                  </a:lnTo>
                  <a:lnTo>
                    <a:pt x="407" y="33"/>
                  </a:lnTo>
                  <a:lnTo>
                    <a:pt x="424" y="48"/>
                  </a:lnTo>
                  <a:lnTo>
                    <a:pt x="437" y="65"/>
                  </a:lnTo>
                  <a:lnTo>
                    <a:pt x="444" y="84"/>
                  </a:lnTo>
                  <a:lnTo>
                    <a:pt x="447" y="107"/>
                  </a:lnTo>
                  <a:lnTo>
                    <a:pt x="447" y="203"/>
                  </a:lnTo>
                  <a:lnTo>
                    <a:pt x="307" y="203"/>
                  </a:lnTo>
                  <a:lnTo>
                    <a:pt x="307" y="111"/>
                  </a:lnTo>
                  <a:lnTo>
                    <a:pt x="307" y="99"/>
                  </a:lnTo>
                  <a:lnTo>
                    <a:pt x="303" y="87"/>
                  </a:lnTo>
                  <a:lnTo>
                    <a:pt x="297" y="77"/>
                  </a:lnTo>
                  <a:lnTo>
                    <a:pt x="287" y="69"/>
                  </a:lnTo>
                  <a:lnTo>
                    <a:pt x="272" y="64"/>
                  </a:lnTo>
                  <a:lnTo>
                    <a:pt x="252" y="60"/>
                  </a:lnTo>
                  <a:lnTo>
                    <a:pt x="228" y="59"/>
                  </a:lnTo>
                  <a:lnTo>
                    <a:pt x="203" y="60"/>
                  </a:lnTo>
                  <a:lnTo>
                    <a:pt x="182" y="64"/>
                  </a:lnTo>
                  <a:lnTo>
                    <a:pt x="169" y="69"/>
                  </a:lnTo>
                  <a:lnTo>
                    <a:pt x="158" y="77"/>
                  </a:lnTo>
                  <a:lnTo>
                    <a:pt x="152" y="87"/>
                  </a:lnTo>
                  <a:lnTo>
                    <a:pt x="149" y="99"/>
                  </a:lnTo>
                  <a:lnTo>
                    <a:pt x="148" y="111"/>
                  </a:lnTo>
                  <a:lnTo>
                    <a:pt x="148" y="190"/>
                  </a:lnTo>
                  <a:lnTo>
                    <a:pt x="149" y="209"/>
                  </a:lnTo>
                  <a:lnTo>
                    <a:pt x="154" y="226"/>
                  </a:lnTo>
                  <a:lnTo>
                    <a:pt x="165" y="243"/>
                  </a:lnTo>
                  <a:lnTo>
                    <a:pt x="178" y="258"/>
                  </a:lnTo>
                  <a:lnTo>
                    <a:pt x="400" y="448"/>
                  </a:lnTo>
                  <a:lnTo>
                    <a:pt x="421" y="468"/>
                  </a:lnTo>
                  <a:lnTo>
                    <a:pt x="437" y="491"/>
                  </a:lnTo>
                  <a:lnTo>
                    <a:pt x="447" y="515"/>
                  </a:lnTo>
                  <a:lnTo>
                    <a:pt x="451" y="541"/>
                  </a:lnTo>
                  <a:lnTo>
                    <a:pt x="451" y="660"/>
                  </a:lnTo>
                  <a:lnTo>
                    <a:pt x="448" y="683"/>
                  </a:lnTo>
                  <a:lnTo>
                    <a:pt x="439" y="703"/>
                  </a:lnTo>
                  <a:lnTo>
                    <a:pt x="424" y="721"/>
                  </a:lnTo>
                  <a:lnTo>
                    <a:pt x="404" y="736"/>
                  </a:lnTo>
                  <a:lnTo>
                    <a:pt x="378" y="748"/>
                  </a:lnTo>
                  <a:lnTo>
                    <a:pt x="348" y="759"/>
                  </a:lnTo>
                  <a:lnTo>
                    <a:pt x="311" y="766"/>
                  </a:lnTo>
                  <a:lnTo>
                    <a:pt x="272" y="770"/>
                  </a:lnTo>
                  <a:lnTo>
                    <a:pt x="228" y="771"/>
                  </a:lnTo>
                  <a:lnTo>
                    <a:pt x="180" y="770"/>
                  </a:lnTo>
                  <a:lnTo>
                    <a:pt x="137" y="767"/>
                  </a:lnTo>
                  <a:lnTo>
                    <a:pt x="101" y="760"/>
                  </a:lnTo>
                  <a:lnTo>
                    <a:pt x="70" y="751"/>
                  </a:lnTo>
                  <a:lnTo>
                    <a:pt x="44" y="739"/>
                  </a:lnTo>
                  <a:lnTo>
                    <a:pt x="24" y="723"/>
                  </a:lnTo>
                  <a:lnTo>
                    <a:pt x="11" y="705"/>
                  </a:lnTo>
                  <a:lnTo>
                    <a:pt x="3" y="684"/>
                  </a:lnTo>
                  <a:lnTo>
                    <a:pt x="0" y="660"/>
                  </a:lnTo>
                  <a:lnTo>
                    <a:pt x="0" y="557"/>
                  </a:lnTo>
                  <a:lnTo>
                    <a:pt x="140" y="557"/>
                  </a:lnTo>
                  <a:lnTo>
                    <a:pt x="140" y="656"/>
                  </a:lnTo>
                  <a:lnTo>
                    <a:pt x="141" y="673"/>
                  </a:lnTo>
                  <a:lnTo>
                    <a:pt x="149" y="687"/>
                  </a:lnTo>
                  <a:lnTo>
                    <a:pt x="161" y="697"/>
                  </a:lnTo>
                  <a:lnTo>
                    <a:pt x="177" y="705"/>
                  </a:lnTo>
                  <a:lnTo>
                    <a:pt x="200" y="711"/>
                  </a:lnTo>
                  <a:lnTo>
                    <a:pt x="228" y="712"/>
                  </a:lnTo>
                  <a:lnTo>
                    <a:pt x="254" y="711"/>
                  </a:lnTo>
                  <a:lnTo>
                    <a:pt x="275" y="705"/>
                  </a:lnTo>
                  <a:lnTo>
                    <a:pt x="291" y="697"/>
                  </a:lnTo>
                  <a:lnTo>
                    <a:pt x="303" y="687"/>
                  </a:lnTo>
                  <a:lnTo>
                    <a:pt x="310" y="673"/>
                  </a:lnTo>
                  <a:lnTo>
                    <a:pt x="311" y="656"/>
                  </a:lnTo>
                  <a:lnTo>
                    <a:pt x="311" y="550"/>
                  </a:lnTo>
                  <a:lnTo>
                    <a:pt x="310" y="531"/>
                  </a:lnTo>
                  <a:lnTo>
                    <a:pt x="303" y="514"/>
                  </a:lnTo>
                  <a:lnTo>
                    <a:pt x="290" y="496"/>
                  </a:lnTo>
                  <a:lnTo>
                    <a:pt x="272" y="478"/>
                  </a:lnTo>
                  <a:lnTo>
                    <a:pt x="67" y="300"/>
                  </a:lnTo>
                  <a:lnTo>
                    <a:pt x="47" y="281"/>
                  </a:lnTo>
                  <a:lnTo>
                    <a:pt x="31" y="262"/>
                  </a:lnTo>
                  <a:lnTo>
                    <a:pt x="19" y="245"/>
                  </a:lnTo>
                  <a:lnTo>
                    <a:pt x="11" y="225"/>
                  </a:lnTo>
                  <a:lnTo>
                    <a:pt x="8" y="203"/>
                  </a:lnTo>
                  <a:lnTo>
                    <a:pt x="8" y="111"/>
                  </a:lnTo>
                  <a:lnTo>
                    <a:pt x="11" y="88"/>
                  </a:lnTo>
                  <a:lnTo>
                    <a:pt x="20" y="67"/>
                  </a:lnTo>
                  <a:lnTo>
                    <a:pt x="34" y="49"/>
                  </a:lnTo>
                  <a:lnTo>
                    <a:pt x="54" y="35"/>
                  </a:lnTo>
                  <a:lnTo>
                    <a:pt x="78" y="22"/>
                  </a:lnTo>
                  <a:lnTo>
                    <a:pt x="109" y="12"/>
                  </a:lnTo>
                  <a:lnTo>
                    <a:pt x="144" y="5"/>
                  </a:lnTo>
                  <a:lnTo>
                    <a:pt x="182" y="1"/>
                  </a:lnTo>
                  <a:lnTo>
                    <a:pt x="228" y="0"/>
                  </a:lnTo>
                  <a:close/>
                </a:path>
              </a:pathLst>
            </a:custGeom>
            <a:solidFill>
              <a:schemeClr val="accent1"/>
            </a:solidFill>
            <a:ln w="0">
              <a:noFill/>
            </a:ln>
          </p:spPr>
          <p:style>
            <a:lnRef idx="0"/>
            <a:fillRef idx="0"/>
            <a:effectRef idx="0"/>
            <a:fontRef idx="minor"/>
          </p:style>
        </p:sp>
        <p:sp>
          <p:nvSpPr>
            <p:cNvPr id="62" name="Google Shape;13;p32"/>
            <p:cNvSpPr/>
            <p:nvPr/>
          </p:nvSpPr>
          <p:spPr>
            <a:xfrm>
              <a:off x="567000" y="5006520"/>
              <a:ext cx="51840" cy="82080"/>
            </a:xfrm>
            <a:custGeom>
              <a:avLst/>
              <a:gdLst/>
              <a:ahLst/>
              <a:rect l="l" t="t" r="r" b="b"/>
              <a:pathLst>
                <a:path w="489" h="772">
                  <a:moveTo>
                    <a:pt x="244" y="59"/>
                  </a:moveTo>
                  <a:lnTo>
                    <a:pt x="213" y="61"/>
                  </a:lnTo>
                  <a:lnTo>
                    <a:pt x="191" y="65"/>
                  </a:lnTo>
                  <a:lnTo>
                    <a:pt x="172" y="71"/>
                  </a:lnTo>
                  <a:lnTo>
                    <a:pt x="158" y="79"/>
                  </a:lnTo>
                  <a:lnTo>
                    <a:pt x="149" y="90"/>
                  </a:lnTo>
                  <a:lnTo>
                    <a:pt x="142" y="102"/>
                  </a:lnTo>
                  <a:lnTo>
                    <a:pt x="140" y="116"/>
                  </a:lnTo>
                  <a:lnTo>
                    <a:pt x="138" y="130"/>
                  </a:lnTo>
                  <a:lnTo>
                    <a:pt x="138" y="642"/>
                  </a:lnTo>
                  <a:lnTo>
                    <a:pt x="140" y="656"/>
                  </a:lnTo>
                  <a:lnTo>
                    <a:pt x="142" y="670"/>
                  </a:lnTo>
                  <a:lnTo>
                    <a:pt x="149" y="683"/>
                  </a:lnTo>
                  <a:lnTo>
                    <a:pt x="158" y="693"/>
                  </a:lnTo>
                  <a:lnTo>
                    <a:pt x="172" y="702"/>
                  </a:lnTo>
                  <a:lnTo>
                    <a:pt x="191" y="707"/>
                  </a:lnTo>
                  <a:lnTo>
                    <a:pt x="213" y="711"/>
                  </a:lnTo>
                  <a:lnTo>
                    <a:pt x="244" y="713"/>
                  </a:lnTo>
                  <a:lnTo>
                    <a:pt x="274" y="711"/>
                  </a:lnTo>
                  <a:lnTo>
                    <a:pt x="298" y="707"/>
                  </a:lnTo>
                  <a:lnTo>
                    <a:pt x="317" y="702"/>
                  </a:lnTo>
                  <a:lnTo>
                    <a:pt x="330" y="693"/>
                  </a:lnTo>
                  <a:lnTo>
                    <a:pt x="340" y="683"/>
                  </a:lnTo>
                  <a:lnTo>
                    <a:pt x="345" y="670"/>
                  </a:lnTo>
                  <a:lnTo>
                    <a:pt x="349" y="656"/>
                  </a:lnTo>
                  <a:lnTo>
                    <a:pt x="349" y="642"/>
                  </a:lnTo>
                  <a:lnTo>
                    <a:pt x="349" y="130"/>
                  </a:lnTo>
                  <a:lnTo>
                    <a:pt x="349" y="116"/>
                  </a:lnTo>
                  <a:lnTo>
                    <a:pt x="345" y="102"/>
                  </a:lnTo>
                  <a:lnTo>
                    <a:pt x="340" y="90"/>
                  </a:lnTo>
                  <a:lnTo>
                    <a:pt x="330" y="79"/>
                  </a:lnTo>
                  <a:lnTo>
                    <a:pt x="317" y="71"/>
                  </a:lnTo>
                  <a:lnTo>
                    <a:pt x="298" y="65"/>
                  </a:lnTo>
                  <a:lnTo>
                    <a:pt x="274" y="61"/>
                  </a:lnTo>
                  <a:lnTo>
                    <a:pt x="244" y="59"/>
                  </a:lnTo>
                  <a:close/>
                  <a:moveTo>
                    <a:pt x="244" y="0"/>
                  </a:moveTo>
                  <a:lnTo>
                    <a:pt x="291" y="2"/>
                  </a:lnTo>
                  <a:lnTo>
                    <a:pt x="334" y="6"/>
                  </a:lnTo>
                  <a:lnTo>
                    <a:pt x="369" y="11"/>
                  </a:lnTo>
                  <a:lnTo>
                    <a:pt x="400" y="20"/>
                  </a:lnTo>
                  <a:lnTo>
                    <a:pt x="425" y="31"/>
                  </a:lnTo>
                  <a:lnTo>
                    <a:pt x="446" y="43"/>
                  </a:lnTo>
                  <a:lnTo>
                    <a:pt x="462" y="57"/>
                  </a:lnTo>
                  <a:lnTo>
                    <a:pt x="474" y="73"/>
                  </a:lnTo>
                  <a:lnTo>
                    <a:pt x="482" y="90"/>
                  </a:lnTo>
                  <a:lnTo>
                    <a:pt x="487" y="109"/>
                  </a:lnTo>
                  <a:lnTo>
                    <a:pt x="489" y="129"/>
                  </a:lnTo>
                  <a:lnTo>
                    <a:pt x="489" y="643"/>
                  </a:lnTo>
                  <a:lnTo>
                    <a:pt x="487" y="663"/>
                  </a:lnTo>
                  <a:lnTo>
                    <a:pt x="482" y="682"/>
                  </a:lnTo>
                  <a:lnTo>
                    <a:pt x="474" y="699"/>
                  </a:lnTo>
                  <a:lnTo>
                    <a:pt x="462" y="715"/>
                  </a:lnTo>
                  <a:lnTo>
                    <a:pt x="446" y="729"/>
                  </a:lnTo>
                  <a:lnTo>
                    <a:pt x="425" y="742"/>
                  </a:lnTo>
                  <a:lnTo>
                    <a:pt x="400" y="753"/>
                  </a:lnTo>
                  <a:lnTo>
                    <a:pt x="369" y="761"/>
                  </a:lnTo>
                  <a:lnTo>
                    <a:pt x="334" y="766"/>
                  </a:lnTo>
                  <a:lnTo>
                    <a:pt x="291" y="770"/>
                  </a:lnTo>
                  <a:lnTo>
                    <a:pt x="244" y="772"/>
                  </a:lnTo>
                  <a:lnTo>
                    <a:pt x="196" y="770"/>
                  </a:lnTo>
                  <a:lnTo>
                    <a:pt x="154" y="766"/>
                  </a:lnTo>
                  <a:lnTo>
                    <a:pt x="118" y="761"/>
                  </a:lnTo>
                  <a:lnTo>
                    <a:pt x="87" y="753"/>
                  </a:lnTo>
                  <a:lnTo>
                    <a:pt x="62" y="742"/>
                  </a:lnTo>
                  <a:lnTo>
                    <a:pt x="42" y="729"/>
                  </a:lnTo>
                  <a:lnTo>
                    <a:pt x="26" y="715"/>
                  </a:lnTo>
                  <a:lnTo>
                    <a:pt x="14" y="699"/>
                  </a:lnTo>
                  <a:lnTo>
                    <a:pt x="5" y="682"/>
                  </a:lnTo>
                  <a:lnTo>
                    <a:pt x="1" y="663"/>
                  </a:lnTo>
                  <a:lnTo>
                    <a:pt x="0" y="643"/>
                  </a:lnTo>
                  <a:lnTo>
                    <a:pt x="0" y="129"/>
                  </a:lnTo>
                  <a:lnTo>
                    <a:pt x="1" y="109"/>
                  </a:lnTo>
                  <a:lnTo>
                    <a:pt x="5" y="90"/>
                  </a:lnTo>
                  <a:lnTo>
                    <a:pt x="14" y="73"/>
                  </a:lnTo>
                  <a:lnTo>
                    <a:pt x="26" y="57"/>
                  </a:lnTo>
                  <a:lnTo>
                    <a:pt x="42" y="43"/>
                  </a:lnTo>
                  <a:lnTo>
                    <a:pt x="62" y="31"/>
                  </a:lnTo>
                  <a:lnTo>
                    <a:pt x="87" y="20"/>
                  </a:lnTo>
                  <a:lnTo>
                    <a:pt x="118" y="11"/>
                  </a:lnTo>
                  <a:lnTo>
                    <a:pt x="154" y="6"/>
                  </a:lnTo>
                  <a:lnTo>
                    <a:pt x="196" y="2"/>
                  </a:lnTo>
                  <a:lnTo>
                    <a:pt x="244" y="0"/>
                  </a:lnTo>
                  <a:close/>
                </a:path>
              </a:pathLst>
            </a:custGeom>
            <a:solidFill>
              <a:schemeClr val="accent1"/>
            </a:solidFill>
            <a:ln w="0">
              <a:noFill/>
            </a:ln>
          </p:spPr>
          <p:style>
            <a:lnRef idx="0"/>
            <a:fillRef idx="0"/>
            <a:effectRef idx="0"/>
            <a:fontRef idx="minor"/>
          </p:style>
        </p:sp>
        <p:sp>
          <p:nvSpPr>
            <p:cNvPr id="63" name="Google Shape;14;p32"/>
            <p:cNvSpPr/>
            <p:nvPr/>
          </p:nvSpPr>
          <p:spPr>
            <a:xfrm>
              <a:off x="627480" y="5007240"/>
              <a:ext cx="48240" cy="81000"/>
            </a:xfrm>
            <a:custGeom>
              <a:avLst/>
              <a:gdLst/>
              <a:ahLst/>
              <a:rect l="l" t="t" r="r" b="b"/>
              <a:pathLst>
                <a:path w="454" h="759">
                  <a:moveTo>
                    <a:pt x="140" y="59"/>
                  </a:moveTo>
                  <a:lnTo>
                    <a:pt x="140" y="358"/>
                  </a:lnTo>
                  <a:lnTo>
                    <a:pt x="207" y="358"/>
                  </a:lnTo>
                  <a:lnTo>
                    <a:pt x="232" y="358"/>
                  </a:lnTo>
                  <a:lnTo>
                    <a:pt x="255" y="355"/>
                  </a:lnTo>
                  <a:lnTo>
                    <a:pt x="275" y="352"/>
                  </a:lnTo>
                  <a:lnTo>
                    <a:pt x="291" y="346"/>
                  </a:lnTo>
                  <a:lnTo>
                    <a:pt x="303" y="337"/>
                  </a:lnTo>
                  <a:lnTo>
                    <a:pt x="311" y="325"/>
                  </a:lnTo>
                  <a:lnTo>
                    <a:pt x="314" y="311"/>
                  </a:lnTo>
                  <a:lnTo>
                    <a:pt x="314" y="106"/>
                  </a:lnTo>
                  <a:lnTo>
                    <a:pt x="311" y="91"/>
                  </a:lnTo>
                  <a:lnTo>
                    <a:pt x="303" y="79"/>
                  </a:lnTo>
                  <a:lnTo>
                    <a:pt x="291" y="71"/>
                  </a:lnTo>
                  <a:lnTo>
                    <a:pt x="275" y="64"/>
                  </a:lnTo>
                  <a:lnTo>
                    <a:pt x="255" y="62"/>
                  </a:lnTo>
                  <a:lnTo>
                    <a:pt x="232" y="59"/>
                  </a:lnTo>
                  <a:lnTo>
                    <a:pt x="207" y="59"/>
                  </a:lnTo>
                  <a:lnTo>
                    <a:pt x="140" y="59"/>
                  </a:lnTo>
                  <a:close/>
                  <a:moveTo>
                    <a:pt x="0" y="0"/>
                  </a:moveTo>
                  <a:lnTo>
                    <a:pt x="221" y="0"/>
                  </a:lnTo>
                  <a:lnTo>
                    <a:pt x="271" y="0"/>
                  </a:lnTo>
                  <a:lnTo>
                    <a:pt x="314" y="4"/>
                  </a:lnTo>
                  <a:lnTo>
                    <a:pt x="350" y="8"/>
                  </a:lnTo>
                  <a:lnTo>
                    <a:pt x="380" y="16"/>
                  </a:lnTo>
                  <a:lnTo>
                    <a:pt x="404" y="26"/>
                  </a:lnTo>
                  <a:lnTo>
                    <a:pt x="423" y="38"/>
                  </a:lnTo>
                  <a:lnTo>
                    <a:pt x="437" y="52"/>
                  </a:lnTo>
                  <a:lnTo>
                    <a:pt x="447" y="70"/>
                  </a:lnTo>
                  <a:lnTo>
                    <a:pt x="452" y="91"/>
                  </a:lnTo>
                  <a:lnTo>
                    <a:pt x="454" y="115"/>
                  </a:lnTo>
                  <a:lnTo>
                    <a:pt x="454" y="301"/>
                  </a:lnTo>
                  <a:lnTo>
                    <a:pt x="451" y="325"/>
                  </a:lnTo>
                  <a:lnTo>
                    <a:pt x="447" y="347"/>
                  </a:lnTo>
                  <a:lnTo>
                    <a:pt x="437" y="364"/>
                  </a:lnTo>
                  <a:lnTo>
                    <a:pt x="423" y="379"/>
                  </a:lnTo>
                  <a:lnTo>
                    <a:pt x="404" y="391"/>
                  </a:lnTo>
                  <a:lnTo>
                    <a:pt x="380" y="402"/>
                  </a:lnTo>
                  <a:lnTo>
                    <a:pt x="350" y="408"/>
                  </a:lnTo>
                  <a:lnTo>
                    <a:pt x="314" y="414"/>
                  </a:lnTo>
                  <a:lnTo>
                    <a:pt x="271" y="416"/>
                  </a:lnTo>
                  <a:lnTo>
                    <a:pt x="221" y="416"/>
                  </a:lnTo>
                  <a:lnTo>
                    <a:pt x="140" y="416"/>
                  </a:lnTo>
                  <a:lnTo>
                    <a:pt x="140" y="759"/>
                  </a:lnTo>
                  <a:lnTo>
                    <a:pt x="0" y="759"/>
                  </a:lnTo>
                  <a:lnTo>
                    <a:pt x="0" y="0"/>
                  </a:lnTo>
                  <a:close/>
                </a:path>
              </a:pathLst>
            </a:custGeom>
            <a:solidFill>
              <a:schemeClr val="accent1"/>
            </a:solidFill>
            <a:ln w="0">
              <a:noFill/>
            </a:ln>
          </p:spPr>
          <p:style>
            <a:lnRef idx="0"/>
            <a:fillRef idx="0"/>
            <a:effectRef idx="0"/>
            <a:fontRef idx="minor"/>
          </p:style>
        </p:sp>
        <p:sp>
          <p:nvSpPr>
            <p:cNvPr id="64" name="Google Shape;15;p32"/>
            <p:cNvSpPr/>
            <p:nvPr/>
          </p:nvSpPr>
          <p:spPr>
            <a:xfrm>
              <a:off x="680040" y="5006520"/>
              <a:ext cx="47880" cy="82080"/>
            </a:xfrm>
            <a:custGeom>
              <a:avLst/>
              <a:gdLst/>
              <a:ahLst/>
              <a:rect l="l" t="t" r="r" b="b"/>
              <a:pathLst>
                <a:path w="451" h="772">
                  <a:moveTo>
                    <a:pt x="229" y="0"/>
                  </a:moveTo>
                  <a:lnTo>
                    <a:pt x="277" y="2"/>
                  </a:lnTo>
                  <a:lnTo>
                    <a:pt x="318" y="6"/>
                  </a:lnTo>
                  <a:lnTo>
                    <a:pt x="355" y="12"/>
                  </a:lnTo>
                  <a:lnTo>
                    <a:pt x="384" y="22"/>
                  </a:lnTo>
                  <a:lnTo>
                    <a:pt x="407" y="34"/>
                  </a:lnTo>
                  <a:lnTo>
                    <a:pt x="426" y="49"/>
                  </a:lnTo>
                  <a:lnTo>
                    <a:pt x="438" y="65"/>
                  </a:lnTo>
                  <a:lnTo>
                    <a:pt x="445" y="85"/>
                  </a:lnTo>
                  <a:lnTo>
                    <a:pt x="447" y="106"/>
                  </a:lnTo>
                  <a:lnTo>
                    <a:pt x="447" y="204"/>
                  </a:lnTo>
                  <a:lnTo>
                    <a:pt x="309" y="204"/>
                  </a:lnTo>
                  <a:lnTo>
                    <a:pt x="309" y="110"/>
                  </a:lnTo>
                  <a:lnTo>
                    <a:pt x="308" y="98"/>
                  </a:lnTo>
                  <a:lnTo>
                    <a:pt x="304" y="87"/>
                  </a:lnTo>
                  <a:lnTo>
                    <a:pt x="297" y="78"/>
                  </a:lnTo>
                  <a:lnTo>
                    <a:pt x="288" y="70"/>
                  </a:lnTo>
                  <a:lnTo>
                    <a:pt x="273" y="65"/>
                  </a:lnTo>
                  <a:lnTo>
                    <a:pt x="254" y="61"/>
                  </a:lnTo>
                  <a:lnTo>
                    <a:pt x="229" y="59"/>
                  </a:lnTo>
                  <a:lnTo>
                    <a:pt x="203" y="61"/>
                  </a:lnTo>
                  <a:lnTo>
                    <a:pt x="184" y="65"/>
                  </a:lnTo>
                  <a:lnTo>
                    <a:pt x="170" y="70"/>
                  </a:lnTo>
                  <a:lnTo>
                    <a:pt x="159" y="78"/>
                  </a:lnTo>
                  <a:lnTo>
                    <a:pt x="152" y="87"/>
                  </a:lnTo>
                  <a:lnTo>
                    <a:pt x="149" y="98"/>
                  </a:lnTo>
                  <a:lnTo>
                    <a:pt x="148" y="110"/>
                  </a:lnTo>
                  <a:lnTo>
                    <a:pt x="148" y="191"/>
                  </a:lnTo>
                  <a:lnTo>
                    <a:pt x="149" y="209"/>
                  </a:lnTo>
                  <a:lnTo>
                    <a:pt x="155" y="227"/>
                  </a:lnTo>
                  <a:lnTo>
                    <a:pt x="165" y="243"/>
                  </a:lnTo>
                  <a:lnTo>
                    <a:pt x="180" y="259"/>
                  </a:lnTo>
                  <a:lnTo>
                    <a:pt x="402" y="448"/>
                  </a:lnTo>
                  <a:lnTo>
                    <a:pt x="422" y="469"/>
                  </a:lnTo>
                  <a:lnTo>
                    <a:pt x="438" y="492"/>
                  </a:lnTo>
                  <a:lnTo>
                    <a:pt x="449" y="516"/>
                  </a:lnTo>
                  <a:lnTo>
                    <a:pt x="451" y="541"/>
                  </a:lnTo>
                  <a:lnTo>
                    <a:pt x="451" y="660"/>
                  </a:lnTo>
                  <a:lnTo>
                    <a:pt x="449" y="683"/>
                  </a:lnTo>
                  <a:lnTo>
                    <a:pt x="439" y="703"/>
                  </a:lnTo>
                  <a:lnTo>
                    <a:pt x="424" y="721"/>
                  </a:lnTo>
                  <a:lnTo>
                    <a:pt x="404" y="737"/>
                  </a:lnTo>
                  <a:lnTo>
                    <a:pt x="379" y="749"/>
                  </a:lnTo>
                  <a:lnTo>
                    <a:pt x="348" y="760"/>
                  </a:lnTo>
                  <a:lnTo>
                    <a:pt x="313" y="766"/>
                  </a:lnTo>
                  <a:lnTo>
                    <a:pt x="273" y="770"/>
                  </a:lnTo>
                  <a:lnTo>
                    <a:pt x="229" y="772"/>
                  </a:lnTo>
                  <a:lnTo>
                    <a:pt x="180" y="770"/>
                  </a:lnTo>
                  <a:lnTo>
                    <a:pt x="137" y="766"/>
                  </a:lnTo>
                  <a:lnTo>
                    <a:pt x="101" y="760"/>
                  </a:lnTo>
                  <a:lnTo>
                    <a:pt x="70" y="750"/>
                  </a:lnTo>
                  <a:lnTo>
                    <a:pt x="45" y="738"/>
                  </a:lnTo>
                  <a:lnTo>
                    <a:pt x="26" y="723"/>
                  </a:lnTo>
                  <a:lnTo>
                    <a:pt x="11" y="706"/>
                  </a:lnTo>
                  <a:lnTo>
                    <a:pt x="3" y="685"/>
                  </a:lnTo>
                  <a:lnTo>
                    <a:pt x="0" y="660"/>
                  </a:lnTo>
                  <a:lnTo>
                    <a:pt x="0" y="556"/>
                  </a:lnTo>
                  <a:lnTo>
                    <a:pt x="140" y="556"/>
                  </a:lnTo>
                  <a:lnTo>
                    <a:pt x="140" y="656"/>
                  </a:lnTo>
                  <a:lnTo>
                    <a:pt x="143" y="672"/>
                  </a:lnTo>
                  <a:lnTo>
                    <a:pt x="149" y="687"/>
                  </a:lnTo>
                  <a:lnTo>
                    <a:pt x="161" y="698"/>
                  </a:lnTo>
                  <a:lnTo>
                    <a:pt x="179" y="706"/>
                  </a:lnTo>
                  <a:lnTo>
                    <a:pt x="200" y="711"/>
                  </a:lnTo>
                  <a:lnTo>
                    <a:pt x="229" y="713"/>
                  </a:lnTo>
                  <a:lnTo>
                    <a:pt x="254" y="711"/>
                  </a:lnTo>
                  <a:lnTo>
                    <a:pt x="276" y="706"/>
                  </a:lnTo>
                  <a:lnTo>
                    <a:pt x="292" y="698"/>
                  </a:lnTo>
                  <a:lnTo>
                    <a:pt x="304" y="687"/>
                  </a:lnTo>
                  <a:lnTo>
                    <a:pt x="310" y="672"/>
                  </a:lnTo>
                  <a:lnTo>
                    <a:pt x="313" y="656"/>
                  </a:lnTo>
                  <a:lnTo>
                    <a:pt x="313" y="551"/>
                  </a:lnTo>
                  <a:lnTo>
                    <a:pt x="310" y="532"/>
                  </a:lnTo>
                  <a:lnTo>
                    <a:pt x="304" y="513"/>
                  </a:lnTo>
                  <a:lnTo>
                    <a:pt x="292" y="496"/>
                  </a:lnTo>
                  <a:lnTo>
                    <a:pt x="273" y="477"/>
                  </a:lnTo>
                  <a:lnTo>
                    <a:pt x="69" y="300"/>
                  </a:lnTo>
                  <a:lnTo>
                    <a:pt x="47" y="282"/>
                  </a:lnTo>
                  <a:lnTo>
                    <a:pt x="31" y="263"/>
                  </a:lnTo>
                  <a:lnTo>
                    <a:pt x="19" y="244"/>
                  </a:lnTo>
                  <a:lnTo>
                    <a:pt x="11" y="225"/>
                  </a:lnTo>
                  <a:lnTo>
                    <a:pt x="10" y="204"/>
                  </a:lnTo>
                  <a:lnTo>
                    <a:pt x="10" y="112"/>
                  </a:lnTo>
                  <a:lnTo>
                    <a:pt x="13" y="89"/>
                  </a:lnTo>
                  <a:lnTo>
                    <a:pt x="21" y="67"/>
                  </a:lnTo>
                  <a:lnTo>
                    <a:pt x="35" y="50"/>
                  </a:lnTo>
                  <a:lnTo>
                    <a:pt x="54" y="35"/>
                  </a:lnTo>
                  <a:lnTo>
                    <a:pt x="78" y="22"/>
                  </a:lnTo>
                  <a:lnTo>
                    <a:pt x="109" y="12"/>
                  </a:lnTo>
                  <a:lnTo>
                    <a:pt x="144" y="6"/>
                  </a:lnTo>
                  <a:lnTo>
                    <a:pt x="184" y="2"/>
                  </a:lnTo>
                  <a:lnTo>
                    <a:pt x="229" y="0"/>
                  </a:lnTo>
                  <a:close/>
                </a:path>
              </a:pathLst>
            </a:custGeom>
            <a:solidFill>
              <a:schemeClr val="accent1"/>
            </a:solidFill>
            <a:ln w="0">
              <a:noFill/>
            </a:ln>
          </p:spPr>
          <p:style>
            <a:lnRef idx="0"/>
            <a:fillRef idx="0"/>
            <a:effectRef idx="0"/>
            <a:fontRef idx="minor"/>
          </p:style>
        </p:sp>
        <p:sp>
          <p:nvSpPr>
            <p:cNvPr id="65" name="Google Shape;16;p32"/>
            <p:cNvSpPr/>
            <p:nvPr/>
          </p:nvSpPr>
          <p:spPr>
            <a:xfrm>
              <a:off x="789840" y="5006520"/>
              <a:ext cx="47880" cy="82080"/>
            </a:xfrm>
            <a:custGeom>
              <a:avLst/>
              <a:gdLst/>
              <a:ahLst/>
              <a:rect l="l" t="t" r="r" b="b"/>
              <a:pathLst>
                <a:path w="451" h="772">
                  <a:moveTo>
                    <a:pt x="228" y="0"/>
                  </a:moveTo>
                  <a:lnTo>
                    <a:pt x="276" y="2"/>
                  </a:lnTo>
                  <a:lnTo>
                    <a:pt x="318" y="6"/>
                  </a:lnTo>
                  <a:lnTo>
                    <a:pt x="354" y="12"/>
                  </a:lnTo>
                  <a:lnTo>
                    <a:pt x="382" y="22"/>
                  </a:lnTo>
                  <a:lnTo>
                    <a:pt x="407" y="34"/>
                  </a:lnTo>
                  <a:lnTo>
                    <a:pt x="424" y="49"/>
                  </a:lnTo>
                  <a:lnTo>
                    <a:pt x="437" y="65"/>
                  </a:lnTo>
                  <a:lnTo>
                    <a:pt x="444" y="85"/>
                  </a:lnTo>
                  <a:lnTo>
                    <a:pt x="447" y="106"/>
                  </a:lnTo>
                  <a:lnTo>
                    <a:pt x="447" y="204"/>
                  </a:lnTo>
                  <a:lnTo>
                    <a:pt x="307" y="204"/>
                  </a:lnTo>
                  <a:lnTo>
                    <a:pt x="307" y="110"/>
                  </a:lnTo>
                  <a:lnTo>
                    <a:pt x="307" y="98"/>
                  </a:lnTo>
                  <a:lnTo>
                    <a:pt x="303" y="87"/>
                  </a:lnTo>
                  <a:lnTo>
                    <a:pt x="296" y="78"/>
                  </a:lnTo>
                  <a:lnTo>
                    <a:pt x="286" y="70"/>
                  </a:lnTo>
                  <a:lnTo>
                    <a:pt x="272" y="65"/>
                  </a:lnTo>
                  <a:lnTo>
                    <a:pt x="252" y="61"/>
                  </a:lnTo>
                  <a:lnTo>
                    <a:pt x="228" y="59"/>
                  </a:lnTo>
                  <a:lnTo>
                    <a:pt x="203" y="61"/>
                  </a:lnTo>
                  <a:lnTo>
                    <a:pt x="182" y="65"/>
                  </a:lnTo>
                  <a:lnTo>
                    <a:pt x="169" y="70"/>
                  </a:lnTo>
                  <a:lnTo>
                    <a:pt x="158" y="78"/>
                  </a:lnTo>
                  <a:lnTo>
                    <a:pt x="152" y="87"/>
                  </a:lnTo>
                  <a:lnTo>
                    <a:pt x="149" y="98"/>
                  </a:lnTo>
                  <a:lnTo>
                    <a:pt x="148" y="110"/>
                  </a:lnTo>
                  <a:lnTo>
                    <a:pt x="148" y="191"/>
                  </a:lnTo>
                  <a:lnTo>
                    <a:pt x="149" y="209"/>
                  </a:lnTo>
                  <a:lnTo>
                    <a:pt x="154" y="227"/>
                  </a:lnTo>
                  <a:lnTo>
                    <a:pt x="164" y="243"/>
                  </a:lnTo>
                  <a:lnTo>
                    <a:pt x="178" y="259"/>
                  </a:lnTo>
                  <a:lnTo>
                    <a:pt x="400" y="448"/>
                  </a:lnTo>
                  <a:lnTo>
                    <a:pt x="421" y="469"/>
                  </a:lnTo>
                  <a:lnTo>
                    <a:pt x="437" y="492"/>
                  </a:lnTo>
                  <a:lnTo>
                    <a:pt x="447" y="516"/>
                  </a:lnTo>
                  <a:lnTo>
                    <a:pt x="451" y="541"/>
                  </a:lnTo>
                  <a:lnTo>
                    <a:pt x="451" y="660"/>
                  </a:lnTo>
                  <a:lnTo>
                    <a:pt x="448" y="683"/>
                  </a:lnTo>
                  <a:lnTo>
                    <a:pt x="439" y="703"/>
                  </a:lnTo>
                  <a:lnTo>
                    <a:pt x="424" y="721"/>
                  </a:lnTo>
                  <a:lnTo>
                    <a:pt x="404" y="737"/>
                  </a:lnTo>
                  <a:lnTo>
                    <a:pt x="378" y="749"/>
                  </a:lnTo>
                  <a:lnTo>
                    <a:pt x="347" y="760"/>
                  </a:lnTo>
                  <a:lnTo>
                    <a:pt x="311" y="766"/>
                  </a:lnTo>
                  <a:lnTo>
                    <a:pt x="272" y="770"/>
                  </a:lnTo>
                  <a:lnTo>
                    <a:pt x="228" y="772"/>
                  </a:lnTo>
                  <a:lnTo>
                    <a:pt x="180" y="770"/>
                  </a:lnTo>
                  <a:lnTo>
                    <a:pt x="137" y="766"/>
                  </a:lnTo>
                  <a:lnTo>
                    <a:pt x="101" y="760"/>
                  </a:lnTo>
                  <a:lnTo>
                    <a:pt x="70" y="750"/>
                  </a:lnTo>
                  <a:lnTo>
                    <a:pt x="44" y="738"/>
                  </a:lnTo>
                  <a:lnTo>
                    <a:pt x="24" y="723"/>
                  </a:lnTo>
                  <a:lnTo>
                    <a:pt x="11" y="706"/>
                  </a:lnTo>
                  <a:lnTo>
                    <a:pt x="3" y="685"/>
                  </a:lnTo>
                  <a:lnTo>
                    <a:pt x="0" y="660"/>
                  </a:lnTo>
                  <a:lnTo>
                    <a:pt x="0" y="556"/>
                  </a:lnTo>
                  <a:lnTo>
                    <a:pt x="139" y="556"/>
                  </a:lnTo>
                  <a:lnTo>
                    <a:pt x="139" y="656"/>
                  </a:lnTo>
                  <a:lnTo>
                    <a:pt x="141" y="672"/>
                  </a:lnTo>
                  <a:lnTo>
                    <a:pt x="149" y="687"/>
                  </a:lnTo>
                  <a:lnTo>
                    <a:pt x="160" y="698"/>
                  </a:lnTo>
                  <a:lnTo>
                    <a:pt x="177" y="706"/>
                  </a:lnTo>
                  <a:lnTo>
                    <a:pt x="200" y="711"/>
                  </a:lnTo>
                  <a:lnTo>
                    <a:pt x="228" y="713"/>
                  </a:lnTo>
                  <a:lnTo>
                    <a:pt x="254" y="711"/>
                  </a:lnTo>
                  <a:lnTo>
                    <a:pt x="275" y="706"/>
                  </a:lnTo>
                  <a:lnTo>
                    <a:pt x="291" y="698"/>
                  </a:lnTo>
                  <a:lnTo>
                    <a:pt x="302" y="687"/>
                  </a:lnTo>
                  <a:lnTo>
                    <a:pt x="310" y="672"/>
                  </a:lnTo>
                  <a:lnTo>
                    <a:pt x="311" y="656"/>
                  </a:lnTo>
                  <a:lnTo>
                    <a:pt x="311" y="551"/>
                  </a:lnTo>
                  <a:lnTo>
                    <a:pt x="310" y="532"/>
                  </a:lnTo>
                  <a:lnTo>
                    <a:pt x="303" y="515"/>
                  </a:lnTo>
                  <a:lnTo>
                    <a:pt x="290" y="496"/>
                  </a:lnTo>
                  <a:lnTo>
                    <a:pt x="271" y="477"/>
                  </a:lnTo>
                  <a:lnTo>
                    <a:pt x="67" y="300"/>
                  </a:lnTo>
                  <a:lnTo>
                    <a:pt x="47" y="282"/>
                  </a:lnTo>
                  <a:lnTo>
                    <a:pt x="31" y="263"/>
                  </a:lnTo>
                  <a:lnTo>
                    <a:pt x="19" y="244"/>
                  </a:lnTo>
                  <a:lnTo>
                    <a:pt x="11" y="225"/>
                  </a:lnTo>
                  <a:lnTo>
                    <a:pt x="8" y="204"/>
                  </a:lnTo>
                  <a:lnTo>
                    <a:pt x="8" y="112"/>
                  </a:lnTo>
                  <a:lnTo>
                    <a:pt x="11" y="89"/>
                  </a:lnTo>
                  <a:lnTo>
                    <a:pt x="20" y="67"/>
                  </a:lnTo>
                  <a:lnTo>
                    <a:pt x="33" y="50"/>
                  </a:lnTo>
                  <a:lnTo>
                    <a:pt x="54" y="35"/>
                  </a:lnTo>
                  <a:lnTo>
                    <a:pt x="78" y="22"/>
                  </a:lnTo>
                  <a:lnTo>
                    <a:pt x="107" y="12"/>
                  </a:lnTo>
                  <a:lnTo>
                    <a:pt x="144" y="6"/>
                  </a:lnTo>
                  <a:lnTo>
                    <a:pt x="182" y="2"/>
                  </a:lnTo>
                  <a:lnTo>
                    <a:pt x="228" y="0"/>
                  </a:lnTo>
                  <a:close/>
                </a:path>
              </a:pathLst>
            </a:custGeom>
            <a:solidFill>
              <a:schemeClr val="accent1"/>
            </a:solidFill>
            <a:ln w="0">
              <a:noFill/>
            </a:ln>
          </p:spPr>
          <p:style>
            <a:lnRef idx="0"/>
            <a:fillRef idx="0"/>
            <a:effectRef idx="0"/>
            <a:fontRef idx="minor"/>
          </p:style>
        </p:sp>
        <p:sp>
          <p:nvSpPr>
            <p:cNvPr id="66" name="Google Shape;17;p32"/>
            <p:cNvSpPr/>
            <p:nvPr/>
          </p:nvSpPr>
          <p:spPr>
            <a:xfrm>
              <a:off x="452520" y="5007240"/>
              <a:ext cx="47160" cy="101520"/>
            </a:xfrm>
            <a:custGeom>
              <a:avLst/>
              <a:gdLst/>
              <a:ahLst/>
              <a:rect l="l" t="t" r="r" b="b"/>
              <a:pathLst>
                <a:path w="443" h="952">
                  <a:moveTo>
                    <a:pt x="305" y="0"/>
                  </a:moveTo>
                  <a:lnTo>
                    <a:pt x="443" y="0"/>
                  </a:lnTo>
                  <a:lnTo>
                    <a:pt x="138" y="952"/>
                  </a:lnTo>
                  <a:lnTo>
                    <a:pt x="0" y="952"/>
                  </a:lnTo>
                  <a:lnTo>
                    <a:pt x="305" y="0"/>
                  </a:lnTo>
                  <a:close/>
                </a:path>
              </a:pathLst>
            </a:custGeom>
            <a:solidFill>
              <a:schemeClr val="accent1"/>
            </a:solidFill>
            <a:ln w="0">
              <a:noFill/>
            </a:ln>
          </p:spPr>
          <p:style>
            <a:lnRef idx="0"/>
            <a:fillRef idx="0"/>
            <a:effectRef idx="0"/>
            <a:fontRef idx="minor"/>
          </p:style>
        </p:sp>
        <p:sp>
          <p:nvSpPr>
            <p:cNvPr id="67" name="Google Shape;18;p32"/>
            <p:cNvSpPr/>
            <p:nvPr/>
          </p:nvSpPr>
          <p:spPr>
            <a:xfrm>
              <a:off x="441360" y="5007600"/>
              <a:ext cx="27360" cy="62640"/>
            </a:xfrm>
            <a:custGeom>
              <a:avLst/>
              <a:gdLst/>
              <a:ahLst/>
              <a:rect l="l" t="t" r="r" b="b"/>
              <a:pathLst>
                <a:path w="257" h="591">
                  <a:moveTo>
                    <a:pt x="0" y="0"/>
                  </a:moveTo>
                  <a:lnTo>
                    <a:pt x="138" y="0"/>
                  </a:lnTo>
                  <a:lnTo>
                    <a:pt x="257" y="373"/>
                  </a:lnTo>
                  <a:lnTo>
                    <a:pt x="188" y="591"/>
                  </a:lnTo>
                  <a:lnTo>
                    <a:pt x="0" y="0"/>
                  </a:lnTo>
                  <a:close/>
                </a:path>
              </a:pathLst>
            </a:custGeom>
            <a:solidFill>
              <a:schemeClr val="accent1"/>
            </a:solidFill>
            <a:ln w="0">
              <a:noFill/>
            </a:ln>
          </p:spPr>
          <p:style>
            <a:lnRef idx="0"/>
            <a:fillRef idx="0"/>
            <a:effectRef idx="0"/>
            <a:fontRef idx="minor"/>
          </p:style>
        </p:sp>
        <p:sp>
          <p:nvSpPr>
            <p:cNvPr id="68" name="Google Shape;19;p32"/>
            <p:cNvSpPr/>
            <p:nvPr/>
          </p:nvSpPr>
          <p:spPr>
            <a:xfrm>
              <a:off x="741600" y="5007240"/>
              <a:ext cx="47160" cy="101520"/>
            </a:xfrm>
            <a:custGeom>
              <a:avLst/>
              <a:gdLst/>
              <a:ahLst/>
              <a:rect l="l" t="t" r="r" b="b"/>
              <a:pathLst>
                <a:path w="444" h="952">
                  <a:moveTo>
                    <a:pt x="305" y="0"/>
                  </a:moveTo>
                  <a:lnTo>
                    <a:pt x="444" y="0"/>
                  </a:lnTo>
                  <a:lnTo>
                    <a:pt x="138" y="952"/>
                  </a:lnTo>
                  <a:lnTo>
                    <a:pt x="0" y="952"/>
                  </a:lnTo>
                  <a:lnTo>
                    <a:pt x="305" y="0"/>
                  </a:lnTo>
                  <a:close/>
                </a:path>
              </a:pathLst>
            </a:custGeom>
            <a:solidFill>
              <a:schemeClr val="accent1"/>
            </a:solidFill>
            <a:ln w="0">
              <a:noFill/>
            </a:ln>
          </p:spPr>
          <p:style>
            <a:lnRef idx="0"/>
            <a:fillRef idx="0"/>
            <a:effectRef idx="0"/>
            <a:fontRef idx="minor"/>
          </p:style>
        </p:sp>
        <p:sp>
          <p:nvSpPr>
            <p:cNvPr id="69" name="Google Shape;20;p32"/>
            <p:cNvSpPr/>
            <p:nvPr/>
          </p:nvSpPr>
          <p:spPr>
            <a:xfrm>
              <a:off x="730440" y="5007240"/>
              <a:ext cx="27360" cy="62640"/>
            </a:xfrm>
            <a:custGeom>
              <a:avLst/>
              <a:gdLst/>
              <a:ahLst/>
              <a:rect l="l" t="t" r="r" b="b"/>
              <a:pathLst>
                <a:path w="259" h="589">
                  <a:moveTo>
                    <a:pt x="0" y="0"/>
                  </a:moveTo>
                  <a:lnTo>
                    <a:pt x="139" y="0"/>
                  </a:lnTo>
                  <a:lnTo>
                    <a:pt x="259" y="372"/>
                  </a:lnTo>
                  <a:lnTo>
                    <a:pt x="189" y="589"/>
                  </a:lnTo>
                  <a:lnTo>
                    <a:pt x="0" y="0"/>
                  </a:lnTo>
                  <a:close/>
                </a:path>
              </a:pathLst>
            </a:custGeom>
            <a:solidFill>
              <a:schemeClr val="accent1"/>
            </a:solidFill>
            <a:ln w="0">
              <a:noFill/>
            </a:ln>
          </p:spPr>
          <p:style>
            <a:lnRef idx="0"/>
            <a:fillRef idx="0"/>
            <a:effectRef idx="0"/>
            <a:fontRef idx="minor"/>
          </p:style>
        </p:sp>
        <p:sp>
          <p:nvSpPr>
            <p:cNvPr id="70" name="Google Shape;21;p32"/>
            <p:cNvSpPr/>
            <p:nvPr/>
          </p:nvSpPr>
          <p:spPr>
            <a:xfrm>
              <a:off x="504360" y="5007240"/>
              <a:ext cx="52920" cy="81000"/>
            </a:xfrm>
            <a:custGeom>
              <a:avLst/>
              <a:gdLst/>
              <a:ahLst/>
              <a:rect l="l" t="t" r="r" b="b"/>
              <a:pathLst>
                <a:path w="499" h="759">
                  <a:moveTo>
                    <a:pt x="0" y="0"/>
                  </a:moveTo>
                  <a:lnTo>
                    <a:pt x="268" y="0"/>
                  </a:lnTo>
                  <a:lnTo>
                    <a:pt x="318" y="0"/>
                  </a:lnTo>
                  <a:lnTo>
                    <a:pt x="361" y="4"/>
                  </a:lnTo>
                  <a:lnTo>
                    <a:pt x="397" y="8"/>
                  </a:lnTo>
                  <a:lnTo>
                    <a:pt x="427" y="16"/>
                  </a:lnTo>
                  <a:lnTo>
                    <a:pt x="451" y="26"/>
                  </a:lnTo>
                  <a:lnTo>
                    <a:pt x="470" y="38"/>
                  </a:lnTo>
                  <a:lnTo>
                    <a:pt x="483" y="52"/>
                  </a:lnTo>
                  <a:lnTo>
                    <a:pt x="493" y="70"/>
                  </a:lnTo>
                  <a:lnTo>
                    <a:pt x="498" y="91"/>
                  </a:lnTo>
                  <a:lnTo>
                    <a:pt x="499" y="115"/>
                  </a:lnTo>
                  <a:lnTo>
                    <a:pt x="499" y="759"/>
                  </a:lnTo>
                  <a:lnTo>
                    <a:pt x="361" y="759"/>
                  </a:lnTo>
                  <a:lnTo>
                    <a:pt x="361" y="106"/>
                  </a:lnTo>
                  <a:lnTo>
                    <a:pt x="358" y="91"/>
                  </a:lnTo>
                  <a:lnTo>
                    <a:pt x="350" y="79"/>
                  </a:lnTo>
                  <a:lnTo>
                    <a:pt x="338" y="71"/>
                  </a:lnTo>
                  <a:lnTo>
                    <a:pt x="322" y="66"/>
                  </a:lnTo>
                  <a:lnTo>
                    <a:pt x="302" y="62"/>
                  </a:lnTo>
                  <a:lnTo>
                    <a:pt x="279" y="59"/>
                  </a:lnTo>
                  <a:lnTo>
                    <a:pt x="254" y="59"/>
                  </a:lnTo>
                  <a:lnTo>
                    <a:pt x="138" y="59"/>
                  </a:lnTo>
                  <a:lnTo>
                    <a:pt x="138" y="759"/>
                  </a:lnTo>
                  <a:lnTo>
                    <a:pt x="138" y="759"/>
                  </a:lnTo>
                  <a:lnTo>
                    <a:pt x="0" y="759"/>
                  </a:lnTo>
                  <a:lnTo>
                    <a:pt x="0" y="0"/>
                  </a:lnTo>
                  <a:close/>
                </a:path>
              </a:pathLst>
            </a:custGeom>
            <a:solidFill>
              <a:schemeClr val="accent1"/>
            </a:solidFill>
            <a:ln w="0">
              <a:noFill/>
            </a:ln>
          </p:spPr>
          <p:style>
            <a:lnRef idx="0"/>
            <a:fillRef idx="0"/>
            <a:effectRef idx="0"/>
            <a:fontRef idx="minor"/>
          </p:style>
        </p:sp>
        <p:sp>
          <p:nvSpPr>
            <p:cNvPr id="71" name="Google Shape;22;p32"/>
            <p:cNvSpPr/>
            <p:nvPr/>
          </p:nvSpPr>
          <p:spPr>
            <a:xfrm>
              <a:off x="843840" y="5007960"/>
              <a:ext cx="18720" cy="18360"/>
            </a:xfrm>
            <a:custGeom>
              <a:avLst/>
              <a:gdLst/>
              <a:ahLst/>
              <a:rect l="l" t="t" r="r" b="b"/>
              <a:pathLst>
                <a:path w="180" h="177">
                  <a:moveTo>
                    <a:pt x="72" y="51"/>
                  </a:moveTo>
                  <a:lnTo>
                    <a:pt x="72" y="82"/>
                  </a:lnTo>
                  <a:lnTo>
                    <a:pt x="90" y="82"/>
                  </a:lnTo>
                  <a:lnTo>
                    <a:pt x="100" y="82"/>
                  </a:lnTo>
                  <a:lnTo>
                    <a:pt x="108" y="79"/>
                  </a:lnTo>
                  <a:lnTo>
                    <a:pt x="113" y="75"/>
                  </a:lnTo>
                  <a:lnTo>
                    <a:pt x="116" y="66"/>
                  </a:lnTo>
                  <a:lnTo>
                    <a:pt x="113" y="58"/>
                  </a:lnTo>
                  <a:lnTo>
                    <a:pt x="108" y="54"/>
                  </a:lnTo>
                  <a:lnTo>
                    <a:pt x="101" y="51"/>
                  </a:lnTo>
                  <a:lnTo>
                    <a:pt x="93" y="51"/>
                  </a:lnTo>
                  <a:lnTo>
                    <a:pt x="72" y="51"/>
                  </a:lnTo>
                  <a:close/>
                  <a:moveTo>
                    <a:pt x="57" y="38"/>
                  </a:moveTo>
                  <a:lnTo>
                    <a:pt x="96" y="38"/>
                  </a:lnTo>
                  <a:lnTo>
                    <a:pt x="112" y="39"/>
                  </a:lnTo>
                  <a:lnTo>
                    <a:pt x="123" y="45"/>
                  </a:lnTo>
                  <a:lnTo>
                    <a:pt x="129" y="54"/>
                  </a:lnTo>
                  <a:lnTo>
                    <a:pt x="132" y="66"/>
                  </a:lnTo>
                  <a:lnTo>
                    <a:pt x="129" y="78"/>
                  </a:lnTo>
                  <a:lnTo>
                    <a:pt x="124" y="87"/>
                  </a:lnTo>
                  <a:lnTo>
                    <a:pt x="116" y="91"/>
                  </a:lnTo>
                  <a:lnTo>
                    <a:pt x="105" y="94"/>
                  </a:lnTo>
                  <a:lnTo>
                    <a:pt x="135" y="140"/>
                  </a:lnTo>
                  <a:lnTo>
                    <a:pt x="117" y="140"/>
                  </a:lnTo>
                  <a:lnTo>
                    <a:pt x="90" y="95"/>
                  </a:lnTo>
                  <a:lnTo>
                    <a:pt x="72" y="95"/>
                  </a:lnTo>
                  <a:lnTo>
                    <a:pt x="72" y="140"/>
                  </a:lnTo>
                  <a:lnTo>
                    <a:pt x="57" y="140"/>
                  </a:lnTo>
                  <a:lnTo>
                    <a:pt x="57" y="38"/>
                  </a:lnTo>
                  <a:close/>
                  <a:moveTo>
                    <a:pt x="90" y="15"/>
                  </a:moveTo>
                  <a:lnTo>
                    <a:pt x="68" y="19"/>
                  </a:lnTo>
                  <a:lnTo>
                    <a:pt x="47" y="29"/>
                  </a:lnTo>
                  <a:lnTo>
                    <a:pt x="33" y="45"/>
                  </a:lnTo>
                  <a:lnTo>
                    <a:pt x="22" y="65"/>
                  </a:lnTo>
                  <a:lnTo>
                    <a:pt x="18" y="89"/>
                  </a:lnTo>
                  <a:lnTo>
                    <a:pt x="22" y="113"/>
                  </a:lnTo>
                  <a:lnTo>
                    <a:pt x="33" y="133"/>
                  </a:lnTo>
                  <a:lnTo>
                    <a:pt x="47" y="149"/>
                  </a:lnTo>
                  <a:lnTo>
                    <a:pt x="68" y="158"/>
                  </a:lnTo>
                  <a:lnTo>
                    <a:pt x="90" y="162"/>
                  </a:lnTo>
                  <a:lnTo>
                    <a:pt x="113" y="158"/>
                  </a:lnTo>
                  <a:lnTo>
                    <a:pt x="133" y="149"/>
                  </a:lnTo>
                  <a:lnTo>
                    <a:pt x="148" y="133"/>
                  </a:lnTo>
                  <a:lnTo>
                    <a:pt x="159" y="113"/>
                  </a:lnTo>
                  <a:lnTo>
                    <a:pt x="163" y="89"/>
                  </a:lnTo>
                  <a:lnTo>
                    <a:pt x="159" y="65"/>
                  </a:lnTo>
                  <a:lnTo>
                    <a:pt x="148" y="45"/>
                  </a:lnTo>
                  <a:lnTo>
                    <a:pt x="133" y="29"/>
                  </a:lnTo>
                  <a:lnTo>
                    <a:pt x="113" y="19"/>
                  </a:lnTo>
                  <a:lnTo>
                    <a:pt x="90" y="15"/>
                  </a:lnTo>
                  <a:close/>
                  <a:moveTo>
                    <a:pt x="90" y="0"/>
                  </a:moveTo>
                  <a:lnTo>
                    <a:pt x="115" y="3"/>
                  </a:lnTo>
                  <a:lnTo>
                    <a:pt x="136" y="12"/>
                  </a:lnTo>
                  <a:lnTo>
                    <a:pt x="153" y="26"/>
                  </a:lnTo>
                  <a:lnTo>
                    <a:pt x="168" y="43"/>
                  </a:lnTo>
                  <a:lnTo>
                    <a:pt x="176" y="65"/>
                  </a:lnTo>
                  <a:lnTo>
                    <a:pt x="180" y="89"/>
                  </a:lnTo>
                  <a:lnTo>
                    <a:pt x="176" y="113"/>
                  </a:lnTo>
                  <a:lnTo>
                    <a:pt x="168" y="134"/>
                  </a:lnTo>
                  <a:lnTo>
                    <a:pt x="153" y="152"/>
                  </a:lnTo>
                  <a:lnTo>
                    <a:pt x="136" y="165"/>
                  </a:lnTo>
                  <a:lnTo>
                    <a:pt x="115" y="174"/>
                  </a:lnTo>
                  <a:lnTo>
                    <a:pt x="90" y="177"/>
                  </a:lnTo>
                  <a:lnTo>
                    <a:pt x="68" y="174"/>
                  </a:lnTo>
                  <a:lnTo>
                    <a:pt x="46" y="165"/>
                  </a:lnTo>
                  <a:lnTo>
                    <a:pt x="27" y="152"/>
                  </a:lnTo>
                  <a:lnTo>
                    <a:pt x="14" y="134"/>
                  </a:lnTo>
                  <a:lnTo>
                    <a:pt x="4" y="113"/>
                  </a:lnTo>
                  <a:lnTo>
                    <a:pt x="0" y="89"/>
                  </a:lnTo>
                  <a:lnTo>
                    <a:pt x="4" y="65"/>
                  </a:lnTo>
                  <a:lnTo>
                    <a:pt x="14" y="43"/>
                  </a:lnTo>
                  <a:lnTo>
                    <a:pt x="27" y="26"/>
                  </a:lnTo>
                  <a:lnTo>
                    <a:pt x="46" y="12"/>
                  </a:lnTo>
                  <a:lnTo>
                    <a:pt x="68" y="3"/>
                  </a:lnTo>
                  <a:lnTo>
                    <a:pt x="90" y="0"/>
                  </a:lnTo>
                  <a:close/>
                </a:path>
              </a:pathLst>
            </a:custGeom>
            <a:solidFill>
              <a:schemeClr val="accent1"/>
            </a:solidFill>
            <a:ln w="0">
              <a:noFill/>
            </a:ln>
          </p:spPr>
          <p:style>
            <a:lnRef idx="0"/>
            <a:fillRef idx="0"/>
            <a:effectRef idx="0"/>
            <a:fontRef idx="minor"/>
          </p:style>
        </p:sp>
      </p:grpSp>
      <p:sp>
        <p:nvSpPr>
          <p:cNvPr id="72" name="Google Shape;32;p34"/>
          <p:cNvSpPr/>
          <p:nvPr/>
        </p:nvSpPr>
        <p:spPr>
          <a:xfrm>
            <a:off x="0" y="690840"/>
            <a:ext cx="9143640" cy="1026000"/>
          </a:xfrm>
          <a:prstGeom prst="rect">
            <a:avLst/>
          </a:prstGeom>
          <a:solidFill>
            <a:srgbClr val="e4e4e4"/>
          </a:solidFill>
          <a:ln w="0">
            <a:noFill/>
          </a:ln>
        </p:spPr>
        <p:style>
          <a:lnRef idx="0"/>
          <a:fillRef idx="0"/>
          <a:effectRef idx="0"/>
          <a:fontRef idx="minor"/>
        </p:style>
      </p:sp>
      <p:sp>
        <p:nvSpPr>
          <p:cNvPr id="73" name="PlaceHolder 1"/>
          <p:cNvSpPr>
            <a:spLocks noGrp="1"/>
          </p:cNvSpPr>
          <p:nvPr>
            <p:ph type="title"/>
          </p:nvPr>
        </p:nvSpPr>
        <p:spPr>
          <a:xfrm>
            <a:off x="342720" y="690840"/>
            <a:ext cx="7739280" cy="1026000"/>
          </a:xfrm>
          <a:prstGeom prst="rect">
            <a:avLst/>
          </a:prstGeom>
        </p:spPr>
        <p:txBody>
          <a:bodyPr lIns="68400" rIns="68400" tIns="34200" bIns="34200" anchor="ctr">
            <a:normAutofit/>
          </a:bodyPr>
          <a:p>
            <a:r>
              <a:rPr b="0" lang="zh-TW" sz="2700" spc="-1" strike="noStrike">
                <a:solidFill>
                  <a:srgbClr val="000000"/>
                </a:solidFill>
                <a:latin typeface="Arial"/>
              </a:rPr>
              <a:t>請按這裡編輯題名文字格式</a:t>
            </a:r>
            <a:endParaRPr b="0" lang="en-US" sz="2700" spc="-1" strike="noStrike">
              <a:solidFill>
                <a:srgbClr val="000000"/>
              </a:solidFill>
              <a:latin typeface="Arial"/>
            </a:endParaRPr>
          </a:p>
        </p:txBody>
      </p:sp>
      <p:sp>
        <p:nvSpPr>
          <p:cNvPr id="74" name="PlaceHolder 2"/>
          <p:cNvSpPr>
            <a:spLocks noGrp="1"/>
          </p:cNvSpPr>
          <p:nvPr>
            <p:ph type="body"/>
          </p:nvPr>
        </p:nvSpPr>
        <p:spPr>
          <a:xfrm>
            <a:off x="342720" y="1807200"/>
            <a:ext cx="8458200" cy="2993040"/>
          </a:xfrm>
          <a:prstGeom prst="rect">
            <a:avLst/>
          </a:prstGeom>
        </p:spPr>
        <p:txBody>
          <a:bodyPr lIns="68400" rIns="68400" tIns="34200" bIns="34200">
            <a:normAutofit/>
          </a:bodyPr>
          <a:p>
            <a:pPr marL="432000" indent="-324000">
              <a:spcBef>
                <a:spcPts val="1417"/>
              </a:spcBef>
              <a:buClr>
                <a:srgbClr val="000000"/>
              </a:buClr>
              <a:buSzPct val="45000"/>
              <a:buFont typeface="Wingdings" charset="2"/>
              <a:buChar char=""/>
            </a:pPr>
            <a:r>
              <a:rPr b="0" lang="zh-TW" sz="2100" spc="-1" strike="noStrike">
                <a:solidFill>
                  <a:srgbClr val="000000"/>
                </a:solidFill>
                <a:latin typeface="Arial"/>
              </a:rPr>
              <a:t>請按這裡編輯大綱文字格式</a:t>
            </a:r>
            <a:endParaRPr b="0" lang="en-US" sz="21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zh-TW" sz="2100" spc="-1" strike="noStrike">
                <a:solidFill>
                  <a:srgbClr val="000000"/>
                </a:solidFill>
                <a:latin typeface="Arial"/>
              </a:rPr>
              <a:t>第二個大綱層次</a:t>
            </a:r>
            <a:endParaRPr b="0" lang="en-US" sz="21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zh-TW" sz="2100" spc="-1" strike="noStrike">
                <a:solidFill>
                  <a:srgbClr val="000000"/>
                </a:solidFill>
                <a:latin typeface="Arial"/>
              </a:rPr>
              <a:t>第三個大綱層次</a:t>
            </a:r>
            <a:endParaRPr b="0" lang="en-US" sz="21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zh-TW" sz="2100" spc="-1" strike="noStrike">
                <a:solidFill>
                  <a:srgbClr val="000000"/>
                </a:solidFill>
                <a:latin typeface="Arial"/>
              </a:rPr>
              <a:t>第四個大綱層次</a:t>
            </a:r>
            <a:endParaRPr b="0" lang="en-US" sz="21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zh-TW" sz="2100" spc="-1" strike="noStrike">
                <a:solidFill>
                  <a:srgbClr val="000000"/>
                </a:solidFill>
                <a:latin typeface="Arial"/>
              </a:rPr>
              <a:t>第五個大綱層次</a:t>
            </a:r>
            <a:endParaRPr b="0" lang="en-US" sz="21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zh-TW" sz="2100" spc="-1" strike="noStrike">
                <a:solidFill>
                  <a:srgbClr val="000000"/>
                </a:solidFill>
                <a:latin typeface="Arial"/>
              </a:rPr>
              <a:t>第六個大綱層次</a:t>
            </a:r>
            <a:endParaRPr b="0" lang="en-US" sz="21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zh-TW" sz="2100" spc="-1" strike="noStrike">
                <a:solidFill>
                  <a:srgbClr val="000000"/>
                </a:solidFill>
                <a:latin typeface="Arial"/>
              </a:rPr>
              <a:t>第七個大綱層次</a:t>
            </a:r>
            <a:endParaRPr b="0" lang="en-US" sz="2100" spc="-1" strike="noStrike">
              <a:solidFill>
                <a:srgbClr val="000000"/>
              </a:solidFill>
              <a:latin typeface="Arial"/>
            </a:endParaRPr>
          </a:p>
        </p:txBody>
      </p:sp>
      <p:pic>
        <p:nvPicPr>
          <p:cNvPr id="75" name="Google Shape;35;p34" descr=""/>
          <p:cNvPicPr/>
          <p:nvPr/>
        </p:nvPicPr>
        <p:blipFill>
          <a:blip r:embed="rId2"/>
          <a:stretch/>
        </p:blipFill>
        <p:spPr>
          <a:xfrm>
            <a:off x="8122320" y="690840"/>
            <a:ext cx="1021320" cy="1026000"/>
          </a:xfrm>
          <a:prstGeom prst="rect">
            <a:avLst/>
          </a:prstGeom>
          <a:ln w="0">
            <a:noFill/>
          </a:ln>
        </p:spPr>
      </p:pic>
      <p:sp>
        <p:nvSpPr>
          <p:cNvPr id="76" name="Google Shape;36;p34"/>
          <p:cNvSpPr/>
          <p:nvPr/>
        </p:nvSpPr>
        <p:spPr>
          <a:xfrm>
            <a:off x="2190600" y="4942800"/>
            <a:ext cx="4762080" cy="183960"/>
          </a:xfrm>
          <a:prstGeom prst="rect">
            <a:avLst/>
          </a:prstGeom>
          <a:noFill/>
          <a:ln w="0">
            <a:noFill/>
          </a:ln>
        </p:spPr>
        <p:style>
          <a:lnRef idx="0"/>
          <a:fillRef idx="0"/>
          <a:effectRef idx="0"/>
          <a:fontRef idx="minor"/>
        </p:style>
        <p:txBody>
          <a:bodyPr lIns="68400" rIns="68400" tIns="34200" bIns="34200" anchor="ctr">
            <a:noAutofit/>
          </a:bodyPr>
          <a:p>
            <a:pPr algn="ctr">
              <a:lnSpc>
                <a:spcPct val="100000"/>
              </a:lnSpc>
              <a:tabLst>
                <a:tab algn="l" pos="0"/>
              </a:tabLst>
            </a:pPr>
            <a:r>
              <a:rPr b="0" lang="en-US" sz="600" spc="-1" strike="noStrike">
                <a:solidFill>
                  <a:srgbClr val="7f7f7f"/>
                </a:solidFill>
                <a:latin typeface="Arial"/>
                <a:ea typeface="Arial"/>
              </a:rPr>
              <a:t>Synopsys Confidential Information</a:t>
            </a:r>
            <a:endParaRPr b="0" lang="en-US" sz="600" spc="-1" strike="noStrike">
              <a:latin typeface="Arial"/>
            </a:endParaRPr>
          </a:p>
        </p:txBody>
      </p:sp>
    </p:spTree>
  </p:cSld>
  <p:clrMap bg1="lt1" bg2="lt2" tx1="dk1" tx2="dk2" accent1="accent1" accent2="accent2" accent3="accent3" accent4="accent4" accent5="accent5" accent6="accent6" hlink="hlink" folHlink="folHlink"/>
  <p:sldLayoutIdLst>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13" name="Google Shape;8;p32"/>
          <p:cNvSpPr/>
          <p:nvPr/>
        </p:nvSpPr>
        <p:spPr>
          <a:xfrm>
            <a:off x="7719840" y="4953960"/>
            <a:ext cx="1014480" cy="160200"/>
          </a:xfrm>
          <a:prstGeom prst="rect">
            <a:avLst/>
          </a:prstGeom>
          <a:noFill/>
          <a:ln w="0">
            <a:noFill/>
          </a:ln>
        </p:spPr>
        <p:style>
          <a:lnRef idx="0"/>
          <a:fillRef idx="0"/>
          <a:effectRef idx="0"/>
          <a:fontRef idx="minor"/>
        </p:style>
        <p:txBody>
          <a:bodyPr lIns="68400" rIns="68400" tIns="34200" bIns="34200">
            <a:spAutoFit/>
          </a:bodyPr>
          <a:p>
            <a:pPr>
              <a:lnSpc>
                <a:spcPct val="100000"/>
              </a:lnSpc>
              <a:tabLst>
                <a:tab algn="l" pos="0"/>
              </a:tabLst>
            </a:pPr>
            <a:r>
              <a:rPr b="0" lang="en-US" sz="600" spc="-1" strike="noStrike">
                <a:solidFill>
                  <a:srgbClr val="7f7f7f"/>
                </a:solidFill>
                <a:latin typeface="Arial"/>
                <a:ea typeface="Arial"/>
              </a:rPr>
              <a:t>© 2022 Synopsys, Inc. </a:t>
            </a:r>
            <a:endParaRPr b="0" lang="en-US" sz="600" spc="-1" strike="noStrike">
              <a:latin typeface="Arial"/>
            </a:endParaRPr>
          </a:p>
        </p:txBody>
      </p:sp>
      <p:sp>
        <p:nvSpPr>
          <p:cNvPr id="114" name="Google Shape;9;p32"/>
          <p:cNvSpPr/>
          <p:nvPr/>
        </p:nvSpPr>
        <p:spPr>
          <a:xfrm>
            <a:off x="8481240" y="4953960"/>
            <a:ext cx="639720" cy="160200"/>
          </a:xfrm>
          <a:prstGeom prst="rect">
            <a:avLst/>
          </a:prstGeom>
          <a:noFill/>
          <a:ln w="0">
            <a:noFill/>
          </a:ln>
        </p:spPr>
        <p:style>
          <a:lnRef idx="0"/>
          <a:fillRef idx="0"/>
          <a:effectRef idx="0"/>
          <a:fontRef idx="minor"/>
        </p:style>
        <p:txBody>
          <a:bodyPr lIns="68400" rIns="68400" tIns="34200" bIns="34200">
            <a:spAutoFit/>
          </a:bodyPr>
          <a:p>
            <a:pPr algn="ctr">
              <a:lnSpc>
                <a:spcPct val="100000"/>
              </a:lnSpc>
              <a:tabLst>
                <a:tab algn="l" pos="0"/>
              </a:tabLst>
            </a:pPr>
            <a:fld id="{BD579CFE-1829-4BFC-AA29-D77278940C5A}" type="slidenum">
              <a:rPr b="0" lang="en-US" sz="600" spc="-1" strike="noStrike">
                <a:solidFill>
                  <a:srgbClr val="7f7f7f"/>
                </a:solidFill>
                <a:latin typeface="Arial"/>
                <a:ea typeface="Arial"/>
              </a:rPr>
              <a:t>&lt;編號&gt;</a:t>
            </a:fld>
            <a:endParaRPr b="0" lang="en-US" sz="600" spc="-1" strike="noStrike">
              <a:latin typeface="Arial"/>
            </a:endParaRPr>
          </a:p>
        </p:txBody>
      </p:sp>
      <p:sp>
        <p:nvSpPr>
          <p:cNvPr id="115" name="Google Shape;10;p32"/>
          <p:cNvSpPr/>
          <p:nvPr/>
        </p:nvSpPr>
        <p:spPr>
          <a:xfrm>
            <a:off x="-1080" y="4971960"/>
            <a:ext cx="343800" cy="171000"/>
          </a:xfrm>
          <a:custGeom>
            <a:avLst/>
            <a:gdLst/>
            <a:ahLst/>
            <a:rect l="l" t="t" r="r" b="b"/>
            <a:pathLst>
              <a:path w="458788" h="228599">
                <a:moveTo>
                  <a:pt x="0" y="0"/>
                </a:moveTo>
                <a:lnTo>
                  <a:pt x="458788" y="0"/>
                </a:lnTo>
                <a:lnTo>
                  <a:pt x="375500" y="228599"/>
                </a:lnTo>
                <a:lnTo>
                  <a:pt x="0" y="228599"/>
                </a:lnTo>
                <a:lnTo>
                  <a:pt x="0" y="0"/>
                </a:lnTo>
                <a:close/>
              </a:path>
            </a:pathLst>
          </a:custGeom>
          <a:solidFill>
            <a:schemeClr val="accent1"/>
          </a:solidFill>
          <a:ln w="0">
            <a:noFill/>
          </a:ln>
        </p:spPr>
        <p:style>
          <a:lnRef idx="0"/>
          <a:fillRef idx="0"/>
          <a:effectRef idx="0"/>
          <a:fontRef idx="minor"/>
        </p:style>
      </p:sp>
      <p:grpSp>
        <p:nvGrpSpPr>
          <p:cNvPr id="116" name="Google Shape;11;p32"/>
          <p:cNvGrpSpPr/>
          <p:nvPr/>
        </p:nvGrpSpPr>
        <p:grpSpPr>
          <a:xfrm>
            <a:off x="390600" y="5006520"/>
            <a:ext cx="471960" cy="102240"/>
            <a:chOff x="390600" y="5006520"/>
            <a:chExt cx="471960" cy="102240"/>
          </a:xfrm>
        </p:grpSpPr>
        <p:sp>
          <p:nvSpPr>
            <p:cNvPr id="117" name="Google Shape;12;p32"/>
            <p:cNvSpPr/>
            <p:nvPr/>
          </p:nvSpPr>
          <p:spPr>
            <a:xfrm>
              <a:off x="390600" y="5006520"/>
              <a:ext cx="47880" cy="82080"/>
            </a:xfrm>
            <a:custGeom>
              <a:avLst/>
              <a:gdLst/>
              <a:ahLst/>
              <a:rect l="l" t="t" r="r" b="b"/>
              <a:pathLst>
                <a:path w="451" h="771">
                  <a:moveTo>
                    <a:pt x="228" y="0"/>
                  </a:moveTo>
                  <a:lnTo>
                    <a:pt x="276" y="1"/>
                  </a:lnTo>
                  <a:lnTo>
                    <a:pt x="318" y="5"/>
                  </a:lnTo>
                  <a:lnTo>
                    <a:pt x="354" y="12"/>
                  </a:lnTo>
                  <a:lnTo>
                    <a:pt x="382" y="21"/>
                  </a:lnTo>
                  <a:lnTo>
                    <a:pt x="407" y="33"/>
                  </a:lnTo>
                  <a:lnTo>
                    <a:pt x="424" y="48"/>
                  </a:lnTo>
                  <a:lnTo>
                    <a:pt x="437" y="65"/>
                  </a:lnTo>
                  <a:lnTo>
                    <a:pt x="444" y="84"/>
                  </a:lnTo>
                  <a:lnTo>
                    <a:pt x="447" y="107"/>
                  </a:lnTo>
                  <a:lnTo>
                    <a:pt x="447" y="203"/>
                  </a:lnTo>
                  <a:lnTo>
                    <a:pt x="307" y="203"/>
                  </a:lnTo>
                  <a:lnTo>
                    <a:pt x="307" y="111"/>
                  </a:lnTo>
                  <a:lnTo>
                    <a:pt x="307" y="99"/>
                  </a:lnTo>
                  <a:lnTo>
                    <a:pt x="303" y="87"/>
                  </a:lnTo>
                  <a:lnTo>
                    <a:pt x="297" y="77"/>
                  </a:lnTo>
                  <a:lnTo>
                    <a:pt x="287" y="69"/>
                  </a:lnTo>
                  <a:lnTo>
                    <a:pt x="272" y="64"/>
                  </a:lnTo>
                  <a:lnTo>
                    <a:pt x="252" y="60"/>
                  </a:lnTo>
                  <a:lnTo>
                    <a:pt x="228" y="59"/>
                  </a:lnTo>
                  <a:lnTo>
                    <a:pt x="203" y="60"/>
                  </a:lnTo>
                  <a:lnTo>
                    <a:pt x="182" y="64"/>
                  </a:lnTo>
                  <a:lnTo>
                    <a:pt x="169" y="69"/>
                  </a:lnTo>
                  <a:lnTo>
                    <a:pt x="158" y="77"/>
                  </a:lnTo>
                  <a:lnTo>
                    <a:pt x="152" y="87"/>
                  </a:lnTo>
                  <a:lnTo>
                    <a:pt x="149" y="99"/>
                  </a:lnTo>
                  <a:lnTo>
                    <a:pt x="148" y="111"/>
                  </a:lnTo>
                  <a:lnTo>
                    <a:pt x="148" y="190"/>
                  </a:lnTo>
                  <a:lnTo>
                    <a:pt x="149" y="209"/>
                  </a:lnTo>
                  <a:lnTo>
                    <a:pt x="154" y="226"/>
                  </a:lnTo>
                  <a:lnTo>
                    <a:pt x="165" y="243"/>
                  </a:lnTo>
                  <a:lnTo>
                    <a:pt x="178" y="258"/>
                  </a:lnTo>
                  <a:lnTo>
                    <a:pt x="400" y="448"/>
                  </a:lnTo>
                  <a:lnTo>
                    <a:pt x="421" y="468"/>
                  </a:lnTo>
                  <a:lnTo>
                    <a:pt x="437" y="491"/>
                  </a:lnTo>
                  <a:lnTo>
                    <a:pt x="447" y="515"/>
                  </a:lnTo>
                  <a:lnTo>
                    <a:pt x="451" y="541"/>
                  </a:lnTo>
                  <a:lnTo>
                    <a:pt x="451" y="660"/>
                  </a:lnTo>
                  <a:lnTo>
                    <a:pt x="448" y="683"/>
                  </a:lnTo>
                  <a:lnTo>
                    <a:pt x="439" y="703"/>
                  </a:lnTo>
                  <a:lnTo>
                    <a:pt x="424" y="721"/>
                  </a:lnTo>
                  <a:lnTo>
                    <a:pt x="404" y="736"/>
                  </a:lnTo>
                  <a:lnTo>
                    <a:pt x="378" y="748"/>
                  </a:lnTo>
                  <a:lnTo>
                    <a:pt x="348" y="759"/>
                  </a:lnTo>
                  <a:lnTo>
                    <a:pt x="311" y="766"/>
                  </a:lnTo>
                  <a:lnTo>
                    <a:pt x="272" y="770"/>
                  </a:lnTo>
                  <a:lnTo>
                    <a:pt x="228" y="771"/>
                  </a:lnTo>
                  <a:lnTo>
                    <a:pt x="180" y="770"/>
                  </a:lnTo>
                  <a:lnTo>
                    <a:pt x="137" y="767"/>
                  </a:lnTo>
                  <a:lnTo>
                    <a:pt x="101" y="760"/>
                  </a:lnTo>
                  <a:lnTo>
                    <a:pt x="70" y="751"/>
                  </a:lnTo>
                  <a:lnTo>
                    <a:pt x="44" y="739"/>
                  </a:lnTo>
                  <a:lnTo>
                    <a:pt x="24" y="723"/>
                  </a:lnTo>
                  <a:lnTo>
                    <a:pt x="11" y="705"/>
                  </a:lnTo>
                  <a:lnTo>
                    <a:pt x="3" y="684"/>
                  </a:lnTo>
                  <a:lnTo>
                    <a:pt x="0" y="660"/>
                  </a:lnTo>
                  <a:lnTo>
                    <a:pt x="0" y="557"/>
                  </a:lnTo>
                  <a:lnTo>
                    <a:pt x="140" y="557"/>
                  </a:lnTo>
                  <a:lnTo>
                    <a:pt x="140" y="656"/>
                  </a:lnTo>
                  <a:lnTo>
                    <a:pt x="141" y="673"/>
                  </a:lnTo>
                  <a:lnTo>
                    <a:pt x="149" y="687"/>
                  </a:lnTo>
                  <a:lnTo>
                    <a:pt x="161" y="697"/>
                  </a:lnTo>
                  <a:lnTo>
                    <a:pt x="177" y="705"/>
                  </a:lnTo>
                  <a:lnTo>
                    <a:pt x="200" y="711"/>
                  </a:lnTo>
                  <a:lnTo>
                    <a:pt x="228" y="712"/>
                  </a:lnTo>
                  <a:lnTo>
                    <a:pt x="254" y="711"/>
                  </a:lnTo>
                  <a:lnTo>
                    <a:pt x="275" y="705"/>
                  </a:lnTo>
                  <a:lnTo>
                    <a:pt x="291" y="697"/>
                  </a:lnTo>
                  <a:lnTo>
                    <a:pt x="303" y="687"/>
                  </a:lnTo>
                  <a:lnTo>
                    <a:pt x="310" y="673"/>
                  </a:lnTo>
                  <a:lnTo>
                    <a:pt x="311" y="656"/>
                  </a:lnTo>
                  <a:lnTo>
                    <a:pt x="311" y="550"/>
                  </a:lnTo>
                  <a:lnTo>
                    <a:pt x="310" y="531"/>
                  </a:lnTo>
                  <a:lnTo>
                    <a:pt x="303" y="514"/>
                  </a:lnTo>
                  <a:lnTo>
                    <a:pt x="290" y="496"/>
                  </a:lnTo>
                  <a:lnTo>
                    <a:pt x="272" y="478"/>
                  </a:lnTo>
                  <a:lnTo>
                    <a:pt x="67" y="300"/>
                  </a:lnTo>
                  <a:lnTo>
                    <a:pt x="47" y="281"/>
                  </a:lnTo>
                  <a:lnTo>
                    <a:pt x="31" y="262"/>
                  </a:lnTo>
                  <a:lnTo>
                    <a:pt x="19" y="245"/>
                  </a:lnTo>
                  <a:lnTo>
                    <a:pt x="11" y="225"/>
                  </a:lnTo>
                  <a:lnTo>
                    <a:pt x="8" y="203"/>
                  </a:lnTo>
                  <a:lnTo>
                    <a:pt x="8" y="111"/>
                  </a:lnTo>
                  <a:lnTo>
                    <a:pt x="11" y="88"/>
                  </a:lnTo>
                  <a:lnTo>
                    <a:pt x="20" y="67"/>
                  </a:lnTo>
                  <a:lnTo>
                    <a:pt x="34" y="49"/>
                  </a:lnTo>
                  <a:lnTo>
                    <a:pt x="54" y="35"/>
                  </a:lnTo>
                  <a:lnTo>
                    <a:pt x="78" y="22"/>
                  </a:lnTo>
                  <a:lnTo>
                    <a:pt x="109" y="12"/>
                  </a:lnTo>
                  <a:lnTo>
                    <a:pt x="144" y="5"/>
                  </a:lnTo>
                  <a:lnTo>
                    <a:pt x="182" y="1"/>
                  </a:lnTo>
                  <a:lnTo>
                    <a:pt x="228" y="0"/>
                  </a:lnTo>
                  <a:close/>
                </a:path>
              </a:pathLst>
            </a:custGeom>
            <a:solidFill>
              <a:schemeClr val="accent1"/>
            </a:solidFill>
            <a:ln w="0">
              <a:noFill/>
            </a:ln>
          </p:spPr>
          <p:style>
            <a:lnRef idx="0"/>
            <a:fillRef idx="0"/>
            <a:effectRef idx="0"/>
            <a:fontRef idx="minor"/>
          </p:style>
        </p:sp>
        <p:sp>
          <p:nvSpPr>
            <p:cNvPr id="118" name="Google Shape;13;p32"/>
            <p:cNvSpPr/>
            <p:nvPr/>
          </p:nvSpPr>
          <p:spPr>
            <a:xfrm>
              <a:off x="567000" y="5006520"/>
              <a:ext cx="51840" cy="82080"/>
            </a:xfrm>
            <a:custGeom>
              <a:avLst/>
              <a:gdLst/>
              <a:ahLst/>
              <a:rect l="l" t="t" r="r" b="b"/>
              <a:pathLst>
                <a:path w="489" h="772">
                  <a:moveTo>
                    <a:pt x="244" y="59"/>
                  </a:moveTo>
                  <a:lnTo>
                    <a:pt x="213" y="61"/>
                  </a:lnTo>
                  <a:lnTo>
                    <a:pt x="191" y="65"/>
                  </a:lnTo>
                  <a:lnTo>
                    <a:pt x="172" y="71"/>
                  </a:lnTo>
                  <a:lnTo>
                    <a:pt x="158" y="79"/>
                  </a:lnTo>
                  <a:lnTo>
                    <a:pt x="149" y="90"/>
                  </a:lnTo>
                  <a:lnTo>
                    <a:pt x="142" y="102"/>
                  </a:lnTo>
                  <a:lnTo>
                    <a:pt x="140" y="116"/>
                  </a:lnTo>
                  <a:lnTo>
                    <a:pt x="138" y="130"/>
                  </a:lnTo>
                  <a:lnTo>
                    <a:pt x="138" y="642"/>
                  </a:lnTo>
                  <a:lnTo>
                    <a:pt x="140" y="656"/>
                  </a:lnTo>
                  <a:lnTo>
                    <a:pt x="142" y="670"/>
                  </a:lnTo>
                  <a:lnTo>
                    <a:pt x="149" y="683"/>
                  </a:lnTo>
                  <a:lnTo>
                    <a:pt x="158" y="693"/>
                  </a:lnTo>
                  <a:lnTo>
                    <a:pt x="172" y="702"/>
                  </a:lnTo>
                  <a:lnTo>
                    <a:pt x="191" y="707"/>
                  </a:lnTo>
                  <a:lnTo>
                    <a:pt x="213" y="711"/>
                  </a:lnTo>
                  <a:lnTo>
                    <a:pt x="244" y="713"/>
                  </a:lnTo>
                  <a:lnTo>
                    <a:pt x="274" y="711"/>
                  </a:lnTo>
                  <a:lnTo>
                    <a:pt x="298" y="707"/>
                  </a:lnTo>
                  <a:lnTo>
                    <a:pt x="317" y="702"/>
                  </a:lnTo>
                  <a:lnTo>
                    <a:pt x="330" y="693"/>
                  </a:lnTo>
                  <a:lnTo>
                    <a:pt x="340" y="683"/>
                  </a:lnTo>
                  <a:lnTo>
                    <a:pt x="345" y="670"/>
                  </a:lnTo>
                  <a:lnTo>
                    <a:pt x="349" y="656"/>
                  </a:lnTo>
                  <a:lnTo>
                    <a:pt x="349" y="642"/>
                  </a:lnTo>
                  <a:lnTo>
                    <a:pt x="349" y="130"/>
                  </a:lnTo>
                  <a:lnTo>
                    <a:pt x="349" y="116"/>
                  </a:lnTo>
                  <a:lnTo>
                    <a:pt x="345" y="102"/>
                  </a:lnTo>
                  <a:lnTo>
                    <a:pt x="340" y="90"/>
                  </a:lnTo>
                  <a:lnTo>
                    <a:pt x="330" y="79"/>
                  </a:lnTo>
                  <a:lnTo>
                    <a:pt x="317" y="71"/>
                  </a:lnTo>
                  <a:lnTo>
                    <a:pt x="298" y="65"/>
                  </a:lnTo>
                  <a:lnTo>
                    <a:pt x="274" y="61"/>
                  </a:lnTo>
                  <a:lnTo>
                    <a:pt x="244" y="59"/>
                  </a:lnTo>
                  <a:close/>
                  <a:moveTo>
                    <a:pt x="244" y="0"/>
                  </a:moveTo>
                  <a:lnTo>
                    <a:pt x="291" y="2"/>
                  </a:lnTo>
                  <a:lnTo>
                    <a:pt x="334" y="6"/>
                  </a:lnTo>
                  <a:lnTo>
                    <a:pt x="369" y="11"/>
                  </a:lnTo>
                  <a:lnTo>
                    <a:pt x="400" y="20"/>
                  </a:lnTo>
                  <a:lnTo>
                    <a:pt x="425" y="31"/>
                  </a:lnTo>
                  <a:lnTo>
                    <a:pt x="446" y="43"/>
                  </a:lnTo>
                  <a:lnTo>
                    <a:pt x="462" y="57"/>
                  </a:lnTo>
                  <a:lnTo>
                    <a:pt x="474" y="73"/>
                  </a:lnTo>
                  <a:lnTo>
                    <a:pt x="482" y="90"/>
                  </a:lnTo>
                  <a:lnTo>
                    <a:pt x="487" y="109"/>
                  </a:lnTo>
                  <a:lnTo>
                    <a:pt x="489" y="129"/>
                  </a:lnTo>
                  <a:lnTo>
                    <a:pt x="489" y="643"/>
                  </a:lnTo>
                  <a:lnTo>
                    <a:pt x="487" y="663"/>
                  </a:lnTo>
                  <a:lnTo>
                    <a:pt x="482" y="682"/>
                  </a:lnTo>
                  <a:lnTo>
                    <a:pt x="474" y="699"/>
                  </a:lnTo>
                  <a:lnTo>
                    <a:pt x="462" y="715"/>
                  </a:lnTo>
                  <a:lnTo>
                    <a:pt x="446" y="729"/>
                  </a:lnTo>
                  <a:lnTo>
                    <a:pt x="425" y="742"/>
                  </a:lnTo>
                  <a:lnTo>
                    <a:pt x="400" y="753"/>
                  </a:lnTo>
                  <a:lnTo>
                    <a:pt x="369" y="761"/>
                  </a:lnTo>
                  <a:lnTo>
                    <a:pt x="334" y="766"/>
                  </a:lnTo>
                  <a:lnTo>
                    <a:pt x="291" y="770"/>
                  </a:lnTo>
                  <a:lnTo>
                    <a:pt x="244" y="772"/>
                  </a:lnTo>
                  <a:lnTo>
                    <a:pt x="196" y="770"/>
                  </a:lnTo>
                  <a:lnTo>
                    <a:pt x="154" y="766"/>
                  </a:lnTo>
                  <a:lnTo>
                    <a:pt x="118" y="761"/>
                  </a:lnTo>
                  <a:lnTo>
                    <a:pt x="87" y="753"/>
                  </a:lnTo>
                  <a:lnTo>
                    <a:pt x="62" y="742"/>
                  </a:lnTo>
                  <a:lnTo>
                    <a:pt x="42" y="729"/>
                  </a:lnTo>
                  <a:lnTo>
                    <a:pt x="26" y="715"/>
                  </a:lnTo>
                  <a:lnTo>
                    <a:pt x="14" y="699"/>
                  </a:lnTo>
                  <a:lnTo>
                    <a:pt x="5" y="682"/>
                  </a:lnTo>
                  <a:lnTo>
                    <a:pt x="1" y="663"/>
                  </a:lnTo>
                  <a:lnTo>
                    <a:pt x="0" y="643"/>
                  </a:lnTo>
                  <a:lnTo>
                    <a:pt x="0" y="129"/>
                  </a:lnTo>
                  <a:lnTo>
                    <a:pt x="1" y="109"/>
                  </a:lnTo>
                  <a:lnTo>
                    <a:pt x="5" y="90"/>
                  </a:lnTo>
                  <a:lnTo>
                    <a:pt x="14" y="73"/>
                  </a:lnTo>
                  <a:lnTo>
                    <a:pt x="26" y="57"/>
                  </a:lnTo>
                  <a:lnTo>
                    <a:pt x="42" y="43"/>
                  </a:lnTo>
                  <a:lnTo>
                    <a:pt x="62" y="31"/>
                  </a:lnTo>
                  <a:lnTo>
                    <a:pt x="87" y="20"/>
                  </a:lnTo>
                  <a:lnTo>
                    <a:pt x="118" y="11"/>
                  </a:lnTo>
                  <a:lnTo>
                    <a:pt x="154" y="6"/>
                  </a:lnTo>
                  <a:lnTo>
                    <a:pt x="196" y="2"/>
                  </a:lnTo>
                  <a:lnTo>
                    <a:pt x="244" y="0"/>
                  </a:lnTo>
                  <a:close/>
                </a:path>
              </a:pathLst>
            </a:custGeom>
            <a:solidFill>
              <a:schemeClr val="accent1"/>
            </a:solidFill>
            <a:ln w="0">
              <a:noFill/>
            </a:ln>
          </p:spPr>
          <p:style>
            <a:lnRef idx="0"/>
            <a:fillRef idx="0"/>
            <a:effectRef idx="0"/>
            <a:fontRef idx="minor"/>
          </p:style>
        </p:sp>
        <p:sp>
          <p:nvSpPr>
            <p:cNvPr id="119" name="Google Shape;14;p32"/>
            <p:cNvSpPr/>
            <p:nvPr/>
          </p:nvSpPr>
          <p:spPr>
            <a:xfrm>
              <a:off x="627480" y="5007240"/>
              <a:ext cx="48240" cy="81000"/>
            </a:xfrm>
            <a:custGeom>
              <a:avLst/>
              <a:gdLst/>
              <a:ahLst/>
              <a:rect l="l" t="t" r="r" b="b"/>
              <a:pathLst>
                <a:path w="454" h="759">
                  <a:moveTo>
                    <a:pt x="140" y="59"/>
                  </a:moveTo>
                  <a:lnTo>
                    <a:pt x="140" y="358"/>
                  </a:lnTo>
                  <a:lnTo>
                    <a:pt x="207" y="358"/>
                  </a:lnTo>
                  <a:lnTo>
                    <a:pt x="232" y="358"/>
                  </a:lnTo>
                  <a:lnTo>
                    <a:pt x="255" y="355"/>
                  </a:lnTo>
                  <a:lnTo>
                    <a:pt x="275" y="352"/>
                  </a:lnTo>
                  <a:lnTo>
                    <a:pt x="291" y="346"/>
                  </a:lnTo>
                  <a:lnTo>
                    <a:pt x="303" y="337"/>
                  </a:lnTo>
                  <a:lnTo>
                    <a:pt x="311" y="325"/>
                  </a:lnTo>
                  <a:lnTo>
                    <a:pt x="314" y="311"/>
                  </a:lnTo>
                  <a:lnTo>
                    <a:pt x="314" y="106"/>
                  </a:lnTo>
                  <a:lnTo>
                    <a:pt x="311" y="91"/>
                  </a:lnTo>
                  <a:lnTo>
                    <a:pt x="303" y="79"/>
                  </a:lnTo>
                  <a:lnTo>
                    <a:pt x="291" y="71"/>
                  </a:lnTo>
                  <a:lnTo>
                    <a:pt x="275" y="64"/>
                  </a:lnTo>
                  <a:lnTo>
                    <a:pt x="255" y="62"/>
                  </a:lnTo>
                  <a:lnTo>
                    <a:pt x="232" y="59"/>
                  </a:lnTo>
                  <a:lnTo>
                    <a:pt x="207" y="59"/>
                  </a:lnTo>
                  <a:lnTo>
                    <a:pt x="140" y="59"/>
                  </a:lnTo>
                  <a:close/>
                  <a:moveTo>
                    <a:pt x="0" y="0"/>
                  </a:moveTo>
                  <a:lnTo>
                    <a:pt x="221" y="0"/>
                  </a:lnTo>
                  <a:lnTo>
                    <a:pt x="271" y="0"/>
                  </a:lnTo>
                  <a:lnTo>
                    <a:pt x="314" y="4"/>
                  </a:lnTo>
                  <a:lnTo>
                    <a:pt x="350" y="8"/>
                  </a:lnTo>
                  <a:lnTo>
                    <a:pt x="380" y="16"/>
                  </a:lnTo>
                  <a:lnTo>
                    <a:pt x="404" y="26"/>
                  </a:lnTo>
                  <a:lnTo>
                    <a:pt x="423" y="38"/>
                  </a:lnTo>
                  <a:lnTo>
                    <a:pt x="437" y="52"/>
                  </a:lnTo>
                  <a:lnTo>
                    <a:pt x="447" y="70"/>
                  </a:lnTo>
                  <a:lnTo>
                    <a:pt x="452" y="91"/>
                  </a:lnTo>
                  <a:lnTo>
                    <a:pt x="454" y="115"/>
                  </a:lnTo>
                  <a:lnTo>
                    <a:pt x="454" y="301"/>
                  </a:lnTo>
                  <a:lnTo>
                    <a:pt x="451" y="325"/>
                  </a:lnTo>
                  <a:lnTo>
                    <a:pt x="447" y="347"/>
                  </a:lnTo>
                  <a:lnTo>
                    <a:pt x="437" y="364"/>
                  </a:lnTo>
                  <a:lnTo>
                    <a:pt x="423" y="379"/>
                  </a:lnTo>
                  <a:lnTo>
                    <a:pt x="404" y="391"/>
                  </a:lnTo>
                  <a:lnTo>
                    <a:pt x="380" y="402"/>
                  </a:lnTo>
                  <a:lnTo>
                    <a:pt x="350" y="408"/>
                  </a:lnTo>
                  <a:lnTo>
                    <a:pt x="314" y="414"/>
                  </a:lnTo>
                  <a:lnTo>
                    <a:pt x="271" y="416"/>
                  </a:lnTo>
                  <a:lnTo>
                    <a:pt x="221" y="416"/>
                  </a:lnTo>
                  <a:lnTo>
                    <a:pt x="140" y="416"/>
                  </a:lnTo>
                  <a:lnTo>
                    <a:pt x="140" y="759"/>
                  </a:lnTo>
                  <a:lnTo>
                    <a:pt x="0" y="759"/>
                  </a:lnTo>
                  <a:lnTo>
                    <a:pt x="0" y="0"/>
                  </a:lnTo>
                  <a:close/>
                </a:path>
              </a:pathLst>
            </a:custGeom>
            <a:solidFill>
              <a:schemeClr val="accent1"/>
            </a:solidFill>
            <a:ln w="0">
              <a:noFill/>
            </a:ln>
          </p:spPr>
          <p:style>
            <a:lnRef idx="0"/>
            <a:fillRef idx="0"/>
            <a:effectRef idx="0"/>
            <a:fontRef idx="minor"/>
          </p:style>
        </p:sp>
        <p:sp>
          <p:nvSpPr>
            <p:cNvPr id="120" name="Google Shape;15;p32"/>
            <p:cNvSpPr/>
            <p:nvPr/>
          </p:nvSpPr>
          <p:spPr>
            <a:xfrm>
              <a:off x="680040" y="5006520"/>
              <a:ext cx="47880" cy="82080"/>
            </a:xfrm>
            <a:custGeom>
              <a:avLst/>
              <a:gdLst/>
              <a:ahLst/>
              <a:rect l="l" t="t" r="r" b="b"/>
              <a:pathLst>
                <a:path w="451" h="772">
                  <a:moveTo>
                    <a:pt x="229" y="0"/>
                  </a:moveTo>
                  <a:lnTo>
                    <a:pt x="277" y="2"/>
                  </a:lnTo>
                  <a:lnTo>
                    <a:pt x="318" y="6"/>
                  </a:lnTo>
                  <a:lnTo>
                    <a:pt x="355" y="12"/>
                  </a:lnTo>
                  <a:lnTo>
                    <a:pt x="384" y="22"/>
                  </a:lnTo>
                  <a:lnTo>
                    <a:pt x="407" y="34"/>
                  </a:lnTo>
                  <a:lnTo>
                    <a:pt x="426" y="49"/>
                  </a:lnTo>
                  <a:lnTo>
                    <a:pt x="438" y="65"/>
                  </a:lnTo>
                  <a:lnTo>
                    <a:pt x="445" y="85"/>
                  </a:lnTo>
                  <a:lnTo>
                    <a:pt x="447" y="106"/>
                  </a:lnTo>
                  <a:lnTo>
                    <a:pt x="447" y="204"/>
                  </a:lnTo>
                  <a:lnTo>
                    <a:pt x="309" y="204"/>
                  </a:lnTo>
                  <a:lnTo>
                    <a:pt x="309" y="110"/>
                  </a:lnTo>
                  <a:lnTo>
                    <a:pt x="308" y="98"/>
                  </a:lnTo>
                  <a:lnTo>
                    <a:pt x="304" y="87"/>
                  </a:lnTo>
                  <a:lnTo>
                    <a:pt x="297" y="78"/>
                  </a:lnTo>
                  <a:lnTo>
                    <a:pt x="288" y="70"/>
                  </a:lnTo>
                  <a:lnTo>
                    <a:pt x="273" y="65"/>
                  </a:lnTo>
                  <a:lnTo>
                    <a:pt x="254" y="61"/>
                  </a:lnTo>
                  <a:lnTo>
                    <a:pt x="229" y="59"/>
                  </a:lnTo>
                  <a:lnTo>
                    <a:pt x="203" y="61"/>
                  </a:lnTo>
                  <a:lnTo>
                    <a:pt x="184" y="65"/>
                  </a:lnTo>
                  <a:lnTo>
                    <a:pt x="170" y="70"/>
                  </a:lnTo>
                  <a:lnTo>
                    <a:pt x="159" y="78"/>
                  </a:lnTo>
                  <a:lnTo>
                    <a:pt x="152" y="87"/>
                  </a:lnTo>
                  <a:lnTo>
                    <a:pt x="149" y="98"/>
                  </a:lnTo>
                  <a:lnTo>
                    <a:pt x="148" y="110"/>
                  </a:lnTo>
                  <a:lnTo>
                    <a:pt x="148" y="191"/>
                  </a:lnTo>
                  <a:lnTo>
                    <a:pt x="149" y="209"/>
                  </a:lnTo>
                  <a:lnTo>
                    <a:pt x="155" y="227"/>
                  </a:lnTo>
                  <a:lnTo>
                    <a:pt x="165" y="243"/>
                  </a:lnTo>
                  <a:lnTo>
                    <a:pt x="180" y="259"/>
                  </a:lnTo>
                  <a:lnTo>
                    <a:pt x="402" y="448"/>
                  </a:lnTo>
                  <a:lnTo>
                    <a:pt x="422" y="469"/>
                  </a:lnTo>
                  <a:lnTo>
                    <a:pt x="438" y="492"/>
                  </a:lnTo>
                  <a:lnTo>
                    <a:pt x="449" y="516"/>
                  </a:lnTo>
                  <a:lnTo>
                    <a:pt x="451" y="541"/>
                  </a:lnTo>
                  <a:lnTo>
                    <a:pt x="451" y="660"/>
                  </a:lnTo>
                  <a:lnTo>
                    <a:pt x="449" y="683"/>
                  </a:lnTo>
                  <a:lnTo>
                    <a:pt x="439" y="703"/>
                  </a:lnTo>
                  <a:lnTo>
                    <a:pt x="424" y="721"/>
                  </a:lnTo>
                  <a:lnTo>
                    <a:pt x="404" y="737"/>
                  </a:lnTo>
                  <a:lnTo>
                    <a:pt x="379" y="749"/>
                  </a:lnTo>
                  <a:lnTo>
                    <a:pt x="348" y="760"/>
                  </a:lnTo>
                  <a:lnTo>
                    <a:pt x="313" y="766"/>
                  </a:lnTo>
                  <a:lnTo>
                    <a:pt x="273" y="770"/>
                  </a:lnTo>
                  <a:lnTo>
                    <a:pt x="229" y="772"/>
                  </a:lnTo>
                  <a:lnTo>
                    <a:pt x="180" y="770"/>
                  </a:lnTo>
                  <a:lnTo>
                    <a:pt x="137" y="766"/>
                  </a:lnTo>
                  <a:lnTo>
                    <a:pt x="101" y="760"/>
                  </a:lnTo>
                  <a:lnTo>
                    <a:pt x="70" y="750"/>
                  </a:lnTo>
                  <a:lnTo>
                    <a:pt x="45" y="738"/>
                  </a:lnTo>
                  <a:lnTo>
                    <a:pt x="26" y="723"/>
                  </a:lnTo>
                  <a:lnTo>
                    <a:pt x="11" y="706"/>
                  </a:lnTo>
                  <a:lnTo>
                    <a:pt x="3" y="685"/>
                  </a:lnTo>
                  <a:lnTo>
                    <a:pt x="0" y="660"/>
                  </a:lnTo>
                  <a:lnTo>
                    <a:pt x="0" y="556"/>
                  </a:lnTo>
                  <a:lnTo>
                    <a:pt x="140" y="556"/>
                  </a:lnTo>
                  <a:lnTo>
                    <a:pt x="140" y="656"/>
                  </a:lnTo>
                  <a:lnTo>
                    <a:pt x="143" y="672"/>
                  </a:lnTo>
                  <a:lnTo>
                    <a:pt x="149" y="687"/>
                  </a:lnTo>
                  <a:lnTo>
                    <a:pt x="161" y="698"/>
                  </a:lnTo>
                  <a:lnTo>
                    <a:pt x="179" y="706"/>
                  </a:lnTo>
                  <a:lnTo>
                    <a:pt x="200" y="711"/>
                  </a:lnTo>
                  <a:lnTo>
                    <a:pt x="229" y="713"/>
                  </a:lnTo>
                  <a:lnTo>
                    <a:pt x="254" y="711"/>
                  </a:lnTo>
                  <a:lnTo>
                    <a:pt x="276" y="706"/>
                  </a:lnTo>
                  <a:lnTo>
                    <a:pt x="292" y="698"/>
                  </a:lnTo>
                  <a:lnTo>
                    <a:pt x="304" y="687"/>
                  </a:lnTo>
                  <a:lnTo>
                    <a:pt x="310" y="672"/>
                  </a:lnTo>
                  <a:lnTo>
                    <a:pt x="313" y="656"/>
                  </a:lnTo>
                  <a:lnTo>
                    <a:pt x="313" y="551"/>
                  </a:lnTo>
                  <a:lnTo>
                    <a:pt x="310" y="532"/>
                  </a:lnTo>
                  <a:lnTo>
                    <a:pt x="304" y="513"/>
                  </a:lnTo>
                  <a:lnTo>
                    <a:pt x="292" y="496"/>
                  </a:lnTo>
                  <a:lnTo>
                    <a:pt x="273" y="477"/>
                  </a:lnTo>
                  <a:lnTo>
                    <a:pt x="69" y="300"/>
                  </a:lnTo>
                  <a:lnTo>
                    <a:pt x="47" y="282"/>
                  </a:lnTo>
                  <a:lnTo>
                    <a:pt x="31" y="263"/>
                  </a:lnTo>
                  <a:lnTo>
                    <a:pt x="19" y="244"/>
                  </a:lnTo>
                  <a:lnTo>
                    <a:pt x="11" y="225"/>
                  </a:lnTo>
                  <a:lnTo>
                    <a:pt x="10" y="204"/>
                  </a:lnTo>
                  <a:lnTo>
                    <a:pt x="10" y="112"/>
                  </a:lnTo>
                  <a:lnTo>
                    <a:pt x="13" y="89"/>
                  </a:lnTo>
                  <a:lnTo>
                    <a:pt x="21" y="67"/>
                  </a:lnTo>
                  <a:lnTo>
                    <a:pt x="35" y="50"/>
                  </a:lnTo>
                  <a:lnTo>
                    <a:pt x="54" y="35"/>
                  </a:lnTo>
                  <a:lnTo>
                    <a:pt x="78" y="22"/>
                  </a:lnTo>
                  <a:lnTo>
                    <a:pt x="109" y="12"/>
                  </a:lnTo>
                  <a:lnTo>
                    <a:pt x="144" y="6"/>
                  </a:lnTo>
                  <a:lnTo>
                    <a:pt x="184" y="2"/>
                  </a:lnTo>
                  <a:lnTo>
                    <a:pt x="229" y="0"/>
                  </a:lnTo>
                  <a:close/>
                </a:path>
              </a:pathLst>
            </a:custGeom>
            <a:solidFill>
              <a:schemeClr val="accent1"/>
            </a:solidFill>
            <a:ln w="0">
              <a:noFill/>
            </a:ln>
          </p:spPr>
          <p:style>
            <a:lnRef idx="0"/>
            <a:fillRef idx="0"/>
            <a:effectRef idx="0"/>
            <a:fontRef idx="minor"/>
          </p:style>
        </p:sp>
        <p:sp>
          <p:nvSpPr>
            <p:cNvPr id="121" name="Google Shape;16;p32"/>
            <p:cNvSpPr/>
            <p:nvPr/>
          </p:nvSpPr>
          <p:spPr>
            <a:xfrm>
              <a:off x="789840" y="5006520"/>
              <a:ext cx="47880" cy="82080"/>
            </a:xfrm>
            <a:custGeom>
              <a:avLst/>
              <a:gdLst/>
              <a:ahLst/>
              <a:rect l="l" t="t" r="r" b="b"/>
              <a:pathLst>
                <a:path w="451" h="772">
                  <a:moveTo>
                    <a:pt x="228" y="0"/>
                  </a:moveTo>
                  <a:lnTo>
                    <a:pt x="276" y="2"/>
                  </a:lnTo>
                  <a:lnTo>
                    <a:pt x="318" y="6"/>
                  </a:lnTo>
                  <a:lnTo>
                    <a:pt x="354" y="12"/>
                  </a:lnTo>
                  <a:lnTo>
                    <a:pt x="382" y="22"/>
                  </a:lnTo>
                  <a:lnTo>
                    <a:pt x="407" y="34"/>
                  </a:lnTo>
                  <a:lnTo>
                    <a:pt x="424" y="49"/>
                  </a:lnTo>
                  <a:lnTo>
                    <a:pt x="437" y="65"/>
                  </a:lnTo>
                  <a:lnTo>
                    <a:pt x="444" y="85"/>
                  </a:lnTo>
                  <a:lnTo>
                    <a:pt x="447" y="106"/>
                  </a:lnTo>
                  <a:lnTo>
                    <a:pt x="447" y="204"/>
                  </a:lnTo>
                  <a:lnTo>
                    <a:pt x="307" y="204"/>
                  </a:lnTo>
                  <a:lnTo>
                    <a:pt x="307" y="110"/>
                  </a:lnTo>
                  <a:lnTo>
                    <a:pt x="307" y="98"/>
                  </a:lnTo>
                  <a:lnTo>
                    <a:pt x="303" y="87"/>
                  </a:lnTo>
                  <a:lnTo>
                    <a:pt x="296" y="78"/>
                  </a:lnTo>
                  <a:lnTo>
                    <a:pt x="286" y="70"/>
                  </a:lnTo>
                  <a:lnTo>
                    <a:pt x="272" y="65"/>
                  </a:lnTo>
                  <a:lnTo>
                    <a:pt x="252" y="61"/>
                  </a:lnTo>
                  <a:lnTo>
                    <a:pt x="228" y="59"/>
                  </a:lnTo>
                  <a:lnTo>
                    <a:pt x="203" y="61"/>
                  </a:lnTo>
                  <a:lnTo>
                    <a:pt x="182" y="65"/>
                  </a:lnTo>
                  <a:lnTo>
                    <a:pt x="169" y="70"/>
                  </a:lnTo>
                  <a:lnTo>
                    <a:pt x="158" y="78"/>
                  </a:lnTo>
                  <a:lnTo>
                    <a:pt x="152" y="87"/>
                  </a:lnTo>
                  <a:lnTo>
                    <a:pt x="149" y="98"/>
                  </a:lnTo>
                  <a:lnTo>
                    <a:pt x="148" y="110"/>
                  </a:lnTo>
                  <a:lnTo>
                    <a:pt x="148" y="191"/>
                  </a:lnTo>
                  <a:lnTo>
                    <a:pt x="149" y="209"/>
                  </a:lnTo>
                  <a:lnTo>
                    <a:pt x="154" y="227"/>
                  </a:lnTo>
                  <a:lnTo>
                    <a:pt x="164" y="243"/>
                  </a:lnTo>
                  <a:lnTo>
                    <a:pt x="178" y="259"/>
                  </a:lnTo>
                  <a:lnTo>
                    <a:pt x="400" y="448"/>
                  </a:lnTo>
                  <a:lnTo>
                    <a:pt x="421" y="469"/>
                  </a:lnTo>
                  <a:lnTo>
                    <a:pt x="437" y="492"/>
                  </a:lnTo>
                  <a:lnTo>
                    <a:pt x="447" y="516"/>
                  </a:lnTo>
                  <a:lnTo>
                    <a:pt x="451" y="541"/>
                  </a:lnTo>
                  <a:lnTo>
                    <a:pt x="451" y="660"/>
                  </a:lnTo>
                  <a:lnTo>
                    <a:pt x="448" y="683"/>
                  </a:lnTo>
                  <a:lnTo>
                    <a:pt x="439" y="703"/>
                  </a:lnTo>
                  <a:lnTo>
                    <a:pt x="424" y="721"/>
                  </a:lnTo>
                  <a:lnTo>
                    <a:pt x="404" y="737"/>
                  </a:lnTo>
                  <a:lnTo>
                    <a:pt x="378" y="749"/>
                  </a:lnTo>
                  <a:lnTo>
                    <a:pt x="347" y="760"/>
                  </a:lnTo>
                  <a:lnTo>
                    <a:pt x="311" y="766"/>
                  </a:lnTo>
                  <a:lnTo>
                    <a:pt x="272" y="770"/>
                  </a:lnTo>
                  <a:lnTo>
                    <a:pt x="228" y="772"/>
                  </a:lnTo>
                  <a:lnTo>
                    <a:pt x="180" y="770"/>
                  </a:lnTo>
                  <a:lnTo>
                    <a:pt x="137" y="766"/>
                  </a:lnTo>
                  <a:lnTo>
                    <a:pt x="101" y="760"/>
                  </a:lnTo>
                  <a:lnTo>
                    <a:pt x="70" y="750"/>
                  </a:lnTo>
                  <a:lnTo>
                    <a:pt x="44" y="738"/>
                  </a:lnTo>
                  <a:lnTo>
                    <a:pt x="24" y="723"/>
                  </a:lnTo>
                  <a:lnTo>
                    <a:pt x="11" y="706"/>
                  </a:lnTo>
                  <a:lnTo>
                    <a:pt x="3" y="685"/>
                  </a:lnTo>
                  <a:lnTo>
                    <a:pt x="0" y="660"/>
                  </a:lnTo>
                  <a:lnTo>
                    <a:pt x="0" y="556"/>
                  </a:lnTo>
                  <a:lnTo>
                    <a:pt x="139" y="556"/>
                  </a:lnTo>
                  <a:lnTo>
                    <a:pt x="139" y="656"/>
                  </a:lnTo>
                  <a:lnTo>
                    <a:pt x="141" y="672"/>
                  </a:lnTo>
                  <a:lnTo>
                    <a:pt x="149" y="687"/>
                  </a:lnTo>
                  <a:lnTo>
                    <a:pt x="160" y="698"/>
                  </a:lnTo>
                  <a:lnTo>
                    <a:pt x="177" y="706"/>
                  </a:lnTo>
                  <a:lnTo>
                    <a:pt x="200" y="711"/>
                  </a:lnTo>
                  <a:lnTo>
                    <a:pt x="228" y="713"/>
                  </a:lnTo>
                  <a:lnTo>
                    <a:pt x="254" y="711"/>
                  </a:lnTo>
                  <a:lnTo>
                    <a:pt x="275" y="706"/>
                  </a:lnTo>
                  <a:lnTo>
                    <a:pt x="291" y="698"/>
                  </a:lnTo>
                  <a:lnTo>
                    <a:pt x="302" y="687"/>
                  </a:lnTo>
                  <a:lnTo>
                    <a:pt x="310" y="672"/>
                  </a:lnTo>
                  <a:lnTo>
                    <a:pt x="311" y="656"/>
                  </a:lnTo>
                  <a:lnTo>
                    <a:pt x="311" y="551"/>
                  </a:lnTo>
                  <a:lnTo>
                    <a:pt x="310" y="532"/>
                  </a:lnTo>
                  <a:lnTo>
                    <a:pt x="303" y="515"/>
                  </a:lnTo>
                  <a:lnTo>
                    <a:pt x="290" y="496"/>
                  </a:lnTo>
                  <a:lnTo>
                    <a:pt x="271" y="477"/>
                  </a:lnTo>
                  <a:lnTo>
                    <a:pt x="67" y="300"/>
                  </a:lnTo>
                  <a:lnTo>
                    <a:pt x="47" y="282"/>
                  </a:lnTo>
                  <a:lnTo>
                    <a:pt x="31" y="263"/>
                  </a:lnTo>
                  <a:lnTo>
                    <a:pt x="19" y="244"/>
                  </a:lnTo>
                  <a:lnTo>
                    <a:pt x="11" y="225"/>
                  </a:lnTo>
                  <a:lnTo>
                    <a:pt x="8" y="204"/>
                  </a:lnTo>
                  <a:lnTo>
                    <a:pt x="8" y="112"/>
                  </a:lnTo>
                  <a:lnTo>
                    <a:pt x="11" y="89"/>
                  </a:lnTo>
                  <a:lnTo>
                    <a:pt x="20" y="67"/>
                  </a:lnTo>
                  <a:lnTo>
                    <a:pt x="33" y="50"/>
                  </a:lnTo>
                  <a:lnTo>
                    <a:pt x="54" y="35"/>
                  </a:lnTo>
                  <a:lnTo>
                    <a:pt x="78" y="22"/>
                  </a:lnTo>
                  <a:lnTo>
                    <a:pt x="107" y="12"/>
                  </a:lnTo>
                  <a:lnTo>
                    <a:pt x="144" y="6"/>
                  </a:lnTo>
                  <a:lnTo>
                    <a:pt x="182" y="2"/>
                  </a:lnTo>
                  <a:lnTo>
                    <a:pt x="228" y="0"/>
                  </a:lnTo>
                  <a:close/>
                </a:path>
              </a:pathLst>
            </a:custGeom>
            <a:solidFill>
              <a:schemeClr val="accent1"/>
            </a:solidFill>
            <a:ln w="0">
              <a:noFill/>
            </a:ln>
          </p:spPr>
          <p:style>
            <a:lnRef idx="0"/>
            <a:fillRef idx="0"/>
            <a:effectRef idx="0"/>
            <a:fontRef idx="minor"/>
          </p:style>
        </p:sp>
        <p:sp>
          <p:nvSpPr>
            <p:cNvPr id="122" name="Google Shape;17;p32"/>
            <p:cNvSpPr/>
            <p:nvPr/>
          </p:nvSpPr>
          <p:spPr>
            <a:xfrm>
              <a:off x="452520" y="5007240"/>
              <a:ext cx="47160" cy="101520"/>
            </a:xfrm>
            <a:custGeom>
              <a:avLst/>
              <a:gdLst/>
              <a:ahLst/>
              <a:rect l="l" t="t" r="r" b="b"/>
              <a:pathLst>
                <a:path w="443" h="952">
                  <a:moveTo>
                    <a:pt x="305" y="0"/>
                  </a:moveTo>
                  <a:lnTo>
                    <a:pt x="443" y="0"/>
                  </a:lnTo>
                  <a:lnTo>
                    <a:pt x="138" y="952"/>
                  </a:lnTo>
                  <a:lnTo>
                    <a:pt x="0" y="952"/>
                  </a:lnTo>
                  <a:lnTo>
                    <a:pt x="305" y="0"/>
                  </a:lnTo>
                  <a:close/>
                </a:path>
              </a:pathLst>
            </a:custGeom>
            <a:solidFill>
              <a:schemeClr val="accent1"/>
            </a:solidFill>
            <a:ln w="0">
              <a:noFill/>
            </a:ln>
          </p:spPr>
          <p:style>
            <a:lnRef idx="0"/>
            <a:fillRef idx="0"/>
            <a:effectRef idx="0"/>
            <a:fontRef idx="minor"/>
          </p:style>
        </p:sp>
        <p:sp>
          <p:nvSpPr>
            <p:cNvPr id="123" name="Google Shape;18;p32"/>
            <p:cNvSpPr/>
            <p:nvPr/>
          </p:nvSpPr>
          <p:spPr>
            <a:xfrm>
              <a:off x="441360" y="5007600"/>
              <a:ext cx="27360" cy="62640"/>
            </a:xfrm>
            <a:custGeom>
              <a:avLst/>
              <a:gdLst/>
              <a:ahLst/>
              <a:rect l="l" t="t" r="r" b="b"/>
              <a:pathLst>
                <a:path w="257" h="591">
                  <a:moveTo>
                    <a:pt x="0" y="0"/>
                  </a:moveTo>
                  <a:lnTo>
                    <a:pt x="138" y="0"/>
                  </a:lnTo>
                  <a:lnTo>
                    <a:pt x="257" y="373"/>
                  </a:lnTo>
                  <a:lnTo>
                    <a:pt x="188" y="591"/>
                  </a:lnTo>
                  <a:lnTo>
                    <a:pt x="0" y="0"/>
                  </a:lnTo>
                  <a:close/>
                </a:path>
              </a:pathLst>
            </a:custGeom>
            <a:solidFill>
              <a:schemeClr val="accent1"/>
            </a:solidFill>
            <a:ln w="0">
              <a:noFill/>
            </a:ln>
          </p:spPr>
          <p:style>
            <a:lnRef idx="0"/>
            <a:fillRef idx="0"/>
            <a:effectRef idx="0"/>
            <a:fontRef idx="minor"/>
          </p:style>
        </p:sp>
        <p:sp>
          <p:nvSpPr>
            <p:cNvPr id="124" name="Google Shape;19;p32"/>
            <p:cNvSpPr/>
            <p:nvPr/>
          </p:nvSpPr>
          <p:spPr>
            <a:xfrm>
              <a:off x="741600" y="5007240"/>
              <a:ext cx="47160" cy="101520"/>
            </a:xfrm>
            <a:custGeom>
              <a:avLst/>
              <a:gdLst/>
              <a:ahLst/>
              <a:rect l="l" t="t" r="r" b="b"/>
              <a:pathLst>
                <a:path w="444" h="952">
                  <a:moveTo>
                    <a:pt x="305" y="0"/>
                  </a:moveTo>
                  <a:lnTo>
                    <a:pt x="444" y="0"/>
                  </a:lnTo>
                  <a:lnTo>
                    <a:pt x="138" y="952"/>
                  </a:lnTo>
                  <a:lnTo>
                    <a:pt x="0" y="952"/>
                  </a:lnTo>
                  <a:lnTo>
                    <a:pt x="305" y="0"/>
                  </a:lnTo>
                  <a:close/>
                </a:path>
              </a:pathLst>
            </a:custGeom>
            <a:solidFill>
              <a:schemeClr val="accent1"/>
            </a:solidFill>
            <a:ln w="0">
              <a:noFill/>
            </a:ln>
          </p:spPr>
          <p:style>
            <a:lnRef idx="0"/>
            <a:fillRef idx="0"/>
            <a:effectRef idx="0"/>
            <a:fontRef idx="minor"/>
          </p:style>
        </p:sp>
        <p:sp>
          <p:nvSpPr>
            <p:cNvPr id="125" name="Google Shape;20;p32"/>
            <p:cNvSpPr/>
            <p:nvPr/>
          </p:nvSpPr>
          <p:spPr>
            <a:xfrm>
              <a:off x="730440" y="5007240"/>
              <a:ext cx="27360" cy="62640"/>
            </a:xfrm>
            <a:custGeom>
              <a:avLst/>
              <a:gdLst/>
              <a:ahLst/>
              <a:rect l="l" t="t" r="r" b="b"/>
              <a:pathLst>
                <a:path w="259" h="589">
                  <a:moveTo>
                    <a:pt x="0" y="0"/>
                  </a:moveTo>
                  <a:lnTo>
                    <a:pt x="139" y="0"/>
                  </a:lnTo>
                  <a:lnTo>
                    <a:pt x="259" y="372"/>
                  </a:lnTo>
                  <a:lnTo>
                    <a:pt x="189" y="589"/>
                  </a:lnTo>
                  <a:lnTo>
                    <a:pt x="0" y="0"/>
                  </a:lnTo>
                  <a:close/>
                </a:path>
              </a:pathLst>
            </a:custGeom>
            <a:solidFill>
              <a:schemeClr val="accent1"/>
            </a:solidFill>
            <a:ln w="0">
              <a:noFill/>
            </a:ln>
          </p:spPr>
          <p:style>
            <a:lnRef idx="0"/>
            <a:fillRef idx="0"/>
            <a:effectRef idx="0"/>
            <a:fontRef idx="minor"/>
          </p:style>
        </p:sp>
        <p:sp>
          <p:nvSpPr>
            <p:cNvPr id="126" name="Google Shape;21;p32"/>
            <p:cNvSpPr/>
            <p:nvPr/>
          </p:nvSpPr>
          <p:spPr>
            <a:xfrm>
              <a:off x="504360" y="5007240"/>
              <a:ext cx="52920" cy="81000"/>
            </a:xfrm>
            <a:custGeom>
              <a:avLst/>
              <a:gdLst/>
              <a:ahLst/>
              <a:rect l="l" t="t" r="r" b="b"/>
              <a:pathLst>
                <a:path w="499" h="759">
                  <a:moveTo>
                    <a:pt x="0" y="0"/>
                  </a:moveTo>
                  <a:lnTo>
                    <a:pt x="268" y="0"/>
                  </a:lnTo>
                  <a:lnTo>
                    <a:pt x="318" y="0"/>
                  </a:lnTo>
                  <a:lnTo>
                    <a:pt x="361" y="4"/>
                  </a:lnTo>
                  <a:lnTo>
                    <a:pt x="397" y="8"/>
                  </a:lnTo>
                  <a:lnTo>
                    <a:pt x="427" y="16"/>
                  </a:lnTo>
                  <a:lnTo>
                    <a:pt x="451" y="26"/>
                  </a:lnTo>
                  <a:lnTo>
                    <a:pt x="470" y="38"/>
                  </a:lnTo>
                  <a:lnTo>
                    <a:pt x="483" y="52"/>
                  </a:lnTo>
                  <a:lnTo>
                    <a:pt x="493" y="70"/>
                  </a:lnTo>
                  <a:lnTo>
                    <a:pt x="498" y="91"/>
                  </a:lnTo>
                  <a:lnTo>
                    <a:pt x="499" y="115"/>
                  </a:lnTo>
                  <a:lnTo>
                    <a:pt x="499" y="759"/>
                  </a:lnTo>
                  <a:lnTo>
                    <a:pt x="361" y="759"/>
                  </a:lnTo>
                  <a:lnTo>
                    <a:pt x="361" y="106"/>
                  </a:lnTo>
                  <a:lnTo>
                    <a:pt x="358" y="91"/>
                  </a:lnTo>
                  <a:lnTo>
                    <a:pt x="350" y="79"/>
                  </a:lnTo>
                  <a:lnTo>
                    <a:pt x="338" y="71"/>
                  </a:lnTo>
                  <a:lnTo>
                    <a:pt x="322" y="66"/>
                  </a:lnTo>
                  <a:lnTo>
                    <a:pt x="302" y="62"/>
                  </a:lnTo>
                  <a:lnTo>
                    <a:pt x="279" y="59"/>
                  </a:lnTo>
                  <a:lnTo>
                    <a:pt x="254" y="59"/>
                  </a:lnTo>
                  <a:lnTo>
                    <a:pt x="138" y="59"/>
                  </a:lnTo>
                  <a:lnTo>
                    <a:pt x="138" y="759"/>
                  </a:lnTo>
                  <a:lnTo>
                    <a:pt x="138" y="759"/>
                  </a:lnTo>
                  <a:lnTo>
                    <a:pt x="0" y="759"/>
                  </a:lnTo>
                  <a:lnTo>
                    <a:pt x="0" y="0"/>
                  </a:lnTo>
                  <a:close/>
                </a:path>
              </a:pathLst>
            </a:custGeom>
            <a:solidFill>
              <a:schemeClr val="accent1"/>
            </a:solidFill>
            <a:ln w="0">
              <a:noFill/>
            </a:ln>
          </p:spPr>
          <p:style>
            <a:lnRef idx="0"/>
            <a:fillRef idx="0"/>
            <a:effectRef idx="0"/>
            <a:fontRef idx="minor"/>
          </p:style>
        </p:sp>
        <p:sp>
          <p:nvSpPr>
            <p:cNvPr id="127" name="Google Shape;22;p32"/>
            <p:cNvSpPr/>
            <p:nvPr/>
          </p:nvSpPr>
          <p:spPr>
            <a:xfrm>
              <a:off x="843840" y="5007960"/>
              <a:ext cx="18720" cy="18360"/>
            </a:xfrm>
            <a:custGeom>
              <a:avLst/>
              <a:gdLst/>
              <a:ahLst/>
              <a:rect l="l" t="t" r="r" b="b"/>
              <a:pathLst>
                <a:path w="180" h="177">
                  <a:moveTo>
                    <a:pt x="72" y="51"/>
                  </a:moveTo>
                  <a:lnTo>
                    <a:pt x="72" y="82"/>
                  </a:lnTo>
                  <a:lnTo>
                    <a:pt x="90" y="82"/>
                  </a:lnTo>
                  <a:lnTo>
                    <a:pt x="100" y="82"/>
                  </a:lnTo>
                  <a:lnTo>
                    <a:pt x="108" y="79"/>
                  </a:lnTo>
                  <a:lnTo>
                    <a:pt x="113" y="75"/>
                  </a:lnTo>
                  <a:lnTo>
                    <a:pt x="116" y="66"/>
                  </a:lnTo>
                  <a:lnTo>
                    <a:pt x="113" y="58"/>
                  </a:lnTo>
                  <a:lnTo>
                    <a:pt x="108" y="54"/>
                  </a:lnTo>
                  <a:lnTo>
                    <a:pt x="101" y="51"/>
                  </a:lnTo>
                  <a:lnTo>
                    <a:pt x="93" y="51"/>
                  </a:lnTo>
                  <a:lnTo>
                    <a:pt x="72" y="51"/>
                  </a:lnTo>
                  <a:close/>
                  <a:moveTo>
                    <a:pt x="57" y="38"/>
                  </a:moveTo>
                  <a:lnTo>
                    <a:pt x="96" y="38"/>
                  </a:lnTo>
                  <a:lnTo>
                    <a:pt x="112" y="39"/>
                  </a:lnTo>
                  <a:lnTo>
                    <a:pt x="123" y="45"/>
                  </a:lnTo>
                  <a:lnTo>
                    <a:pt x="129" y="54"/>
                  </a:lnTo>
                  <a:lnTo>
                    <a:pt x="132" y="66"/>
                  </a:lnTo>
                  <a:lnTo>
                    <a:pt x="129" y="78"/>
                  </a:lnTo>
                  <a:lnTo>
                    <a:pt x="124" y="87"/>
                  </a:lnTo>
                  <a:lnTo>
                    <a:pt x="116" y="91"/>
                  </a:lnTo>
                  <a:lnTo>
                    <a:pt x="105" y="94"/>
                  </a:lnTo>
                  <a:lnTo>
                    <a:pt x="135" y="140"/>
                  </a:lnTo>
                  <a:lnTo>
                    <a:pt x="117" y="140"/>
                  </a:lnTo>
                  <a:lnTo>
                    <a:pt x="90" y="95"/>
                  </a:lnTo>
                  <a:lnTo>
                    <a:pt x="72" y="95"/>
                  </a:lnTo>
                  <a:lnTo>
                    <a:pt x="72" y="140"/>
                  </a:lnTo>
                  <a:lnTo>
                    <a:pt x="57" y="140"/>
                  </a:lnTo>
                  <a:lnTo>
                    <a:pt x="57" y="38"/>
                  </a:lnTo>
                  <a:close/>
                  <a:moveTo>
                    <a:pt x="90" y="15"/>
                  </a:moveTo>
                  <a:lnTo>
                    <a:pt x="68" y="19"/>
                  </a:lnTo>
                  <a:lnTo>
                    <a:pt x="47" y="29"/>
                  </a:lnTo>
                  <a:lnTo>
                    <a:pt x="33" y="45"/>
                  </a:lnTo>
                  <a:lnTo>
                    <a:pt x="22" y="65"/>
                  </a:lnTo>
                  <a:lnTo>
                    <a:pt x="18" y="89"/>
                  </a:lnTo>
                  <a:lnTo>
                    <a:pt x="22" y="113"/>
                  </a:lnTo>
                  <a:lnTo>
                    <a:pt x="33" y="133"/>
                  </a:lnTo>
                  <a:lnTo>
                    <a:pt x="47" y="149"/>
                  </a:lnTo>
                  <a:lnTo>
                    <a:pt x="68" y="158"/>
                  </a:lnTo>
                  <a:lnTo>
                    <a:pt x="90" y="162"/>
                  </a:lnTo>
                  <a:lnTo>
                    <a:pt x="113" y="158"/>
                  </a:lnTo>
                  <a:lnTo>
                    <a:pt x="133" y="149"/>
                  </a:lnTo>
                  <a:lnTo>
                    <a:pt x="148" y="133"/>
                  </a:lnTo>
                  <a:lnTo>
                    <a:pt x="159" y="113"/>
                  </a:lnTo>
                  <a:lnTo>
                    <a:pt x="163" y="89"/>
                  </a:lnTo>
                  <a:lnTo>
                    <a:pt x="159" y="65"/>
                  </a:lnTo>
                  <a:lnTo>
                    <a:pt x="148" y="45"/>
                  </a:lnTo>
                  <a:lnTo>
                    <a:pt x="133" y="29"/>
                  </a:lnTo>
                  <a:lnTo>
                    <a:pt x="113" y="19"/>
                  </a:lnTo>
                  <a:lnTo>
                    <a:pt x="90" y="15"/>
                  </a:lnTo>
                  <a:close/>
                  <a:moveTo>
                    <a:pt x="90" y="0"/>
                  </a:moveTo>
                  <a:lnTo>
                    <a:pt x="115" y="3"/>
                  </a:lnTo>
                  <a:lnTo>
                    <a:pt x="136" y="12"/>
                  </a:lnTo>
                  <a:lnTo>
                    <a:pt x="153" y="26"/>
                  </a:lnTo>
                  <a:lnTo>
                    <a:pt x="168" y="43"/>
                  </a:lnTo>
                  <a:lnTo>
                    <a:pt x="176" y="65"/>
                  </a:lnTo>
                  <a:lnTo>
                    <a:pt x="180" y="89"/>
                  </a:lnTo>
                  <a:lnTo>
                    <a:pt x="176" y="113"/>
                  </a:lnTo>
                  <a:lnTo>
                    <a:pt x="168" y="134"/>
                  </a:lnTo>
                  <a:lnTo>
                    <a:pt x="153" y="152"/>
                  </a:lnTo>
                  <a:lnTo>
                    <a:pt x="136" y="165"/>
                  </a:lnTo>
                  <a:lnTo>
                    <a:pt x="115" y="174"/>
                  </a:lnTo>
                  <a:lnTo>
                    <a:pt x="90" y="177"/>
                  </a:lnTo>
                  <a:lnTo>
                    <a:pt x="68" y="174"/>
                  </a:lnTo>
                  <a:lnTo>
                    <a:pt x="46" y="165"/>
                  </a:lnTo>
                  <a:lnTo>
                    <a:pt x="27" y="152"/>
                  </a:lnTo>
                  <a:lnTo>
                    <a:pt x="14" y="134"/>
                  </a:lnTo>
                  <a:lnTo>
                    <a:pt x="4" y="113"/>
                  </a:lnTo>
                  <a:lnTo>
                    <a:pt x="0" y="89"/>
                  </a:lnTo>
                  <a:lnTo>
                    <a:pt x="4" y="65"/>
                  </a:lnTo>
                  <a:lnTo>
                    <a:pt x="14" y="43"/>
                  </a:lnTo>
                  <a:lnTo>
                    <a:pt x="27" y="26"/>
                  </a:lnTo>
                  <a:lnTo>
                    <a:pt x="46" y="12"/>
                  </a:lnTo>
                  <a:lnTo>
                    <a:pt x="68" y="3"/>
                  </a:lnTo>
                  <a:lnTo>
                    <a:pt x="90" y="0"/>
                  </a:lnTo>
                  <a:close/>
                </a:path>
              </a:pathLst>
            </a:custGeom>
            <a:solidFill>
              <a:schemeClr val="accent1"/>
            </a:solidFill>
            <a:ln w="0">
              <a:noFill/>
            </a:ln>
          </p:spPr>
          <p:style>
            <a:lnRef idx="0"/>
            <a:fillRef idx="0"/>
            <a:effectRef idx="0"/>
            <a:fontRef idx="minor"/>
          </p:style>
        </p:sp>
      </p:grpSp>
      <p:sp>
        <p:nvSpPr>
          <p:cNvPr id="128" name="PlaceHolder 1"/>
          <p:cNvSpPr>
            <a:spLocks noGrp="1"/>
          </p:cNvSpPr>
          <p:nvPr>
            <p:ph type="body"/>
          </p:nvPr>
        </p:nvSpPr>
        <p:spPr>
          <a:xfrm>
            <a:off x="342360" y="1166040"/>
            <a:ext cx="8458200" cy="3634560"/>
          </a:xfrm>
          <a:prstGeom prst="rect">
            <a:avLst/>
          </a:prstGeom>
        </p:spPr>
        <p:txBody>
          <a:bodyPr lIns="68400" rIns="68400" tIns="34200" bIns="34200">
            <a:noAutofit/>
          </a:bodyPr>
          <a:p>
            <a:pPr marL="432000" indent="-324000">
              <a:spcBef>
                <a:spcPts val="1417"/>
              </a:spcBef>
              <a:buClr>
                <a:srgbClr val="000000"/>
              </a:buClr>
              <a:buSzPct val="45000"/>
              <a:buFont typeface="Wingdings" charset="2"/>
              <a:buChar char=""/>
            </a:pPr>
            <a:r>
              <a:rPr b="0" lang="zh-TW" sz="1500" spc="-1" strike="noStrike">
                <a:solidFill>
                  <a:srgbClr val="000000"/>
                </a:solidFill>
                <a:latin typeface="Arial"/>
              </a:rPr>
              <a:t>請按這裡編輯大綱文字格式</a:t>
            </a:r>
            <a:endParaRPr b="0" lang="en-US" sz="15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zh-TW" sz="1500" spc="-1" strike="noStrike">
                <a:solidFill>
                  <a:srgbClr val="000000"/>
                </a:solidFill>
                <a:latin typeface="Arial"/>
              </a:rPr>
              <a:t>第二個大綱層次</a:t>
            </a:r>
            <a:endParaRPr b="0" lang="en-US" sz="15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zh-TW" sz="1500" spc="-1" strike="noStrike">
                <a:solidFill>
                  <a:srgbClr val="000000"/>
                </a:solidFill>
                <a:latin typeface="Arial"/>
              </a:rPr>
              <a:t>第三個大綱層次</a:t>
            </a:r>
            <a:endParaRPr b="0" lang="en-US" sz="15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zh-TW" sz="1500" spc="-1" strike="noStrike">
                <a:solidFill>
                  <a:srgbClr val="000000"/>
                </a:solidFill>
                <a:latin typeface="Arial"/>
              </a:rPr>
              <a:t>第四個大綱層次</a:t>
            </a:r>
            <a:endParaRPr b="0" lang="en-US" sz="15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zh-TW" sz="1500" spc="-1" strike="noStrike">
                <a:solidFill>
                  <a:srgbClr val="000000"/>
                </a:solidFill>
                <a:latin typeface="Arial"/>
              </a:rPr>
              <a:t>第五個大綱層次</a:t>
            </a:r>
            <a:endParaRPr b="0" lang="en-US" sz="15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zh-TW" sz="1500" spc="-1" strike="noStrike">
                <a:solidFill>
                  <a:srgbClr val="000000"/>
                </a:solidFill>
                <a:latin typeface="Arial"/>
              </a:rPr>
              <a:t>第六個大綱層次</a:t>
            </a:r>
            <a:endParaRPr b="0" lang="en-US" sz="15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zh-TW" sz="1500" spc="-1" strike="noStrike">
                <a:solidFill>
                  <a:srgbClr val="000000"/>
                </a:solidFill>
                <a:latin typeface="Arial"/>
              </a:rPr>
              <a:t>第七個大綱層次</a:t>
            </a:r>
            <a:endParaRPr b="0" lang="en-US" sz="1500" spc="-1" strike="noStrike">
              <a:solidFill>
                <a:srgbClr val="000000"/>
              </a:solidFill>
              <a:latin typeface="Arial"/>
            </a:endParaRPr>
          </a:p>
        </p:txBody>
      </p:sp>
      <p:sp>
        <p:nvSpPr>
          <p:cNvPr id="129" name="PlaceHolder 2"/>
          <p:cNvSpPr>
            <a:spLocks noGrp="1"/>
          </p:cNvSpPr>
          <p:nvPr>
            <p:ph type="title"/>
          </p:nvPr>
        </p:nvSpPr>
        <p:spPr>
          <a:xfrm>
            <a:off x="343080" y="0"/>
            <a:ext cx="8458200" cy="754200"/>
          </a:xfrm>
          <a:prstGeom prst="rect">
            <a:avLst/>
          </a:prstGeom>
        </p:spPr>
        <p:txBody>
          <a:bodyPr lIns="68400" rIns="68400" tIns="34200" bIns="34200" anchor="b">
            <a:noAutofit/>
          </a:bodyPr>
          <a:p>
            <a:r>
              <a:rPr b="0" lang="zh-TW" sz="2400" spc="-1" strike="noStrike">
                <a:solidFill>
                  <a:srgbClr val="000000"/>
                </a:solidFill>
                <a:latin typeface="Arial"/>
              </a:rPr>
              <a:t>請按這裡編輯題名文字格式</a:t>
            </a:r>
            <a:endParaRPr b="0" lang="en-US" sz="2400" spc="-1" strike="noStrike">
              <a:solidFill>
                <a:srgbClr val="000000"/>
              </a:solidFill>
              <a:latin typeface="Arial"/>
            </a:endParaRPr>
          </a:p>
        </p:txBody>
      </p:sp>
      <p:sp>
        <p:nvSpPr>
          <p:cNvPr id="130" name="Google Shape;40;p35"/>
          <p:cNvSpPr/>
          <p:nvPr/>
        </p:nvSpPr>
        <p:spPr>
          <a:xfrm>
            <a:off x="2190600" y="4942800"/>
            <a:ext cx="4762080" cy="183960"/>
          </a:xfrm>
          <a:prstGeom prst="rect">
            <a:avLst/>
          </a:prstGeom>
          <a:noFill/>
          <a:ln w="0">
            <a:noFill/>
          </a:ln>
        </p:spPr>
        <p:style>
          <a:lnRef idx="0"/>
          <a:fillRef idx="0"/>
          <a:effectRef idx="0"/>
          <a:fontRef idx="minor"/>
        </p:style>
        <p:txBody>
          <a:bodyPr lIns="68400" rIns="68400" tIns="34200" bIns="34200" anchor="ctr">
            <a:noAutofit/>
          </a:bodyPr>
          <a:p>
            <a:pPr algn="ctr">
              <a:lnSpc>
                <a:spcPct val="100000"/>
              </a:lnSpc>
              <a:tabLst>
                <a:tab algn="l" pos="0"/>
              </a:tabLst>
            </a:pPr>
            <a:r>
              <a:rPr b="0" lang="en-US" sz="600" spc="-1" strike="noStrike">
                <a:solidFill>
                  <a:srgbClr val="7f7f7f"/>
                </a:solidFill>
                <a:latin typeface="Arial"/>
                <a:ea typeface="Arial"/>
              </a:rPr>
              <a:t>Synopsys Confidential Information</a:t>
            </a:r>
            <a:endParaRPr b="0" lang="en-US" sz="600" spc="-1" strike="noStrike">
              <a:latin typeface="Arial"/>
            </a:endParaRPr>
          </a:p>
        </p:txBody>
      </p:sp>
    </p:spTree>
  </p:cSld>
  <p:clrMap bg1="lt1" bg2="lt2" tx1="dk1" tx2="dk2" accent1="accent1" accent2="accent2" accent3="accent3" accent4="accent4" accent5="accent5" accent6="accent6" hlink="hlink" folHlink="folHlink"/>
  <p:sldLayoutIdLst>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67" name="Google Shape;8;p32" hidden="1"/>
          <p:cNvSpPr/>
          <p:nvPr/>
        </p:nvSpPr>
        <p:spPr>
          <a:xfrm>
            <a:off x="7719840" y="4953960"/>
            <a:ext cx="1014480" cy="160200"/>
          </a:xfrm>
          <a:prstGeom prst="rect">
            <a:avLst/>
          </a:prstGeom>
          <a:noFill/>
          <a:ln w="0">
            <a:noFill/>
          </a:ln>
        </p:spPr>
        <p:style>
          <a:lnRef idx="0"/>
          <a:fillRef idx="0"/>
          <a:effectRef idx="0"/>
          <a:fontRef idx="minor"/>
        </p:style>
        <p:txBody>
          <a:bodyPr lIns="68400" rIns="68400" tIns="34200" bIns="34200">
            <a:spAutoFit/>
          </a:bodyPr>
          <a:p>
            <a:pPr>
              <a:lnSpc>
                <a:spcPct val="100000"/>
              </a:lnSpc>
              <a:tabLst>
                <a:tab algn="l" pos="0"/>
              </a:tabLst>
            </a:pPr>
            <a:r>
              <a:rPr b="0" lang="en-US" sz="600" spc="-1" strike="noStrike">
                <a:solidFill>
                  <a:srgbClr val="7f7f7f"/>
                </a:solidFill>
                <a:latin typeface="Arial"/>
                <a:ea typeface="Arial"/>
              </a:rPr>
              <a:t>© 2022 Synopsys, Inc. </a:t>
            </a:r>
            <a:endParaRPr b="0" lang="en-US" sz="600" spc="-1" strike="noStrike">
              <a:latin typeface="Arial"/>
            </a:endParaRPr>
          </a:p>
        </p:txBody>
      </p:sp>
      <p:sp>
        <p:nvSpPr>
          <p:cNvPr id="168" name="Google Shape;9;p32" hidden="1"/>
          <p:cNvSpPr/>
          <p:nvPr/>
        </p:nvSpPr>
        <p:spPr>
          <a:xfrm>
            <a:off x="8481240" y="4953960"/>
            <a:ext cx="639720" cy="160200"/>
          </a:xfrm>
          <a:prstGeom prst="rect">
            <a:avLst/>
          </a:prstGeom>
          <a:noFill/>
          <a:ln w="0">
            <a:noFill/>
          </a:ln>
        </p:spPr>
        <p:style>
          <a:lnRef idx="0"/>
          <a:fillRef idx="0"/>
          <a:effectRef idx="0"/>
          <a:fontRef idx="minor"/>
        </p:style>
        <p:txBody>
          <a:bodyPr lIns="68400" rIns="68400" tIns="34200" bIns="34200">
            <a:spAutoFit/>
          </a:bodyPr>
          <a:p>
            <a:pPr algn="ctr">
              <a:lnSpc>
                <a:spcPct val="100000"/>
              </a:lnSpc>
              <a:tabLst>
                <a:tab algn="l" pos="0"/>
              </a:tabLst>
            </a:pPr>
            <a:fld id="{EF36C051-AD7F-484C-9248-6AA9C305EF50}" type="slidenum">
              <a:rPr b="0" lang="en-US" sz="600" spc="-1" strike="noStrike">
                <a:solidFill>
                  <a:srgbClr val="7f7f7f"/>
                </a:solidFill>
                <a:latin typeface="Arial"/>
                <a:ea typeface="Arial"/>
              </a:rPr>
              <a:t>&lt;編號&gt;</a:t>
            </a:fld>
            <a:endParaRPr b="0" lang="en-US" sz="600" spc="-1" strike="noStrike">
              <a:latin typeface="Arial"/>
            </a:endParaRPr>
          </a:p>
        </p:txBody>
      </p:sp>
      <p:sp>
        <p:nvSpPr>
          <p:cNvPr id="169" name="Google Shape;10;p32" hidden="1"/>
          <p:cNvSpPr/>
          <p:nvPr/>
        </p:nvSpPr>
        <p:spPr>
          <a:xfrm>
            <a:off x="-1080" y="4971960"/>
            <a:ext cx="343800" cy="171000"/>
          </a:xfrm>
          <a:custGeom>
            <a:avLst/>
            <a:gdLst/>
            <a:ahLst/>
            <a:rect l="l" t="t" r="r" b="b"/>
            <a:pathLst>
              <a:path w="458788" h="228599">
                <a:moveTo>
                  <a:pt x="0" y="0"/>
                </a:moveTo>
                <a:lnTo>
                  <a:pt x="458788" y="0"/>
                </a:lnTo>
                <a:lnTo>
                  <a:pt x="375500" y="228599"/>
                </a:lnTo>
                <a:lnTo>
                  <a:pt x="0" y="228599"/>
                </a:lnTo>
                <a:lnTo>
                  <a:pt x="0" y="0"/>
                </a:lnTo>
                <a:close/>
              </a:path>
            </a:pathLst>
          </a:custGeom>
          <a:solidFill>
            <a:schemeClr val="accent1"/>
          </a:solidFill>
          <a:ln w="0">
            <a:noFill/>
          </a:ln>
        </p:spPr>
        <p:style>
          <a:lnRef idx="0"/>
          <a:fillRef idx="0"/>
          <a:effectRef idx="0"/>
          <a:fontRef idx="minor"/>
        </p:style>
      </p:sp>
      <p:grpSp>
        <p:nvGrpSpPr>
          <p:cNvPr id="170" name="Google Shape;11;p32"/>
          <p:cNvGrpSpPr/>
          <p:nvPr/>
        </p:nvGrpSpPr>
        <p:grpSpPr>
          <a:xfrm>
            <a:off x="390600" y="5006520"/>
            <a:ext cx="471960" cy="102240"/>
            <a:chOff x="390600" y="5006520"/>
            <a:chExt cx="471960" cy="102240"/>
          </a:xfrm>
        </p:grpSpPr>
        <p:sp>
          <p:nvSpPr>
            <p:cNvPr id="171" name="Google Shape;12;p32"/>
            <p:cNvSpPr/>
            <p:nvPr/>
          </p:nvSpPr>
          <p:spPr>
            <a:xfrm>
              <a:off x="390600" y="5006520"/>
              <a:ext cx="47880" cy="82080"/>
            </a:xfrm>
            <a:custGeom>
              <a:avLst/>
              <a:gdLst/>
              <a:ahLst/>
              <a:rect l="l" t="t" r="r" b="b"/>
              <a:pathLst>
                <a:path w="451" h="771">
                  <a:moveTo>
                    <a:pt x="228" y="0"/>
                  </a:moveTo>
                  <a:lnTo>
                    <a:pt x="276" y="1"/>
                  </a:lnTo>
                  <a:lnTo>
                    <a:pt x="318" y="5"/>
                  </a:lnTo>
                  <a:lnTo>
                    <a:pt x="354" y="12"/>
                  </a:lnTo>
                  <a:lnTo>
                    <a:pt x="382" y="21"/>
                  </a:lnTo>
                  <a:lnTo>
                    <a:pt x="407" y="33"/>
                  </a:lnTo>
                  <a:lnTo>
                    <a:pt x="424" y="48"/>
                  </a:lnTo>
                  <a:lnTo>
                    <a:pt x="437" y="65"/>
                  </a:lnTo>
                  <a:lnTo>
                    <a:pt x="444" y="84"/>
                  </a:lnTo>
                  <a:lnTo>
                    <a:pt x="447" y="107"/>
                  </a:lnTo>
                  <a:lnTo>
                    <a:pt x="447" y="203"/>
                  </a:lnTo>
                  <a:lnTo>
                    <a:pt x="307" y="203"/>
                  </a:lnTo>
                  <a:lnTo>
                    <a:pt x="307" y="111"/>
                  </a:lnTo>
                  <a:lnTo>
                    <a:pt x="307" y="99"/>
                  </a:lnTo>
                  <a:lnTo>
                    <a:pt x="303" y="87"/>
                  </a:lnTo>
                  <a:lnTo>
                    <a:pt x="297" y="77"/>
                  </a:lnTo>
                  <a:lnTo>
                    <a:pt x="287" y="69"/>
                  </a:lnTo>
                  <a:lnTo>
                    <a:pt x="272" y="64"/>
                  </a:lnTo>
                  <a:lnTo>
                    <a:pt x="252" y="60"/>
                  </a:lnTo>
                  <a:lnTo>
                    <a:pt x="228" y="59"/>
                  </a:lnTo>
                  <a:lnTo>
                    <a:pt x="203" y="60"/>
                  </a:lnTo>
                  <a:lnTo>
                    <a:pt x="182" y="64"/>
                  </a:lnTo>
                  <a:lnTo>
                    <a:pt x="169" y="69"/>
                  </a:lnTo>
                  <a:lnTo>
                    <a:pt x="158" y="77"/>
                  </a:lnTo>
                  <a:lnTo>
                    <a:pt x="152" y="87"/>
                  </a:lnTo>
                  <a:lnTo>
                    <a:pt x="149" y="99"/>
                  </a:lnTo>
                  <a:lnTo>
                    <a:pt x="148" y="111"/>
                  </a:lnTo>
                  <a:lnTo>
                    <a:pt x="148" y="190"/>
                  </a:lnTo>
                  <a:lnTo>
                    <a:pt x="149" y="209"/>
                  </a:lnTo>
                  <a:lnTo>
                    <a:pt x="154" y="226"/>
                  </a:lnTo>
                  <a:lnTo>
                    <a:pt x="165" y="243"/>
                  </a:lnTo>
                  <a:lnTo>
                    <a:pt x="178" y="258"/>
                  </a:lnTo>
                  <a:lnTo>
                    <a:pt x="400" y="448"/>
                  </a:lnTo>
                  <a:lnTo>
                    <a:pt x="421" y="468"/>
                  </a:lnTo>
                  <a:lnTo>
                    <a:pt x="437" y="491"/>
                  </a:lnTo>
                  <a:lnTo>
                    <a:pt x="447" y="515"/>
                  </a:lnTo>
                  <a:lnTo>
                    <a:pt x="451" y="541"/>
                  </a:lnTo>
                  <a:lnTo>
                    <a:pt x="451" y="660"/>
                  </a:lnTo>
                  <a:lnTo>
                    <a:pt x="448" y="683"/>
                  </a:lnTo>
                  <a:lnTo>
                    <a:pt x="439" y="703"/>
                  </a:lnTo>
                  <a:lnTo>
                    <a:pt x="424" y="721"/>
                  </a:lnTo>
                  <a:lnTo>
                    <a:pt x="404" y="736"/>
                  </a:lnTo>
                  <a:lnTo>
                    <a:pt x="378" y="748"/>
                  </a:lnTo>
                  <a:lnTo>
                    <a:pt x="348" y="759"/>
                  </a:lnTo>
                  <a:lnTo>
                    <a:pt x="311" y="766"/>
                  </a:lnTo>
                  <a:lnTo>
                    <a:pt x="272" y="770"/>
                  </a:lnTo>
                  <a:lnTo>
                    <a:pt x="228" y="771"/>
                  </a:lnTo>
                  <a:lnTo>
                    <a:pt x="180" y="770"/>
                  </a:lnTo>
                  <a:lnTo>
                    <a:pt x="137" y="767"/>
                  </a:lnTo>
                  <a:lnTo>
                    <a:pt x="101" y="760"/>
                  </a:lnTo>
                  <a:lnTo>
                    <a:pt x="70" y="751"/>
                  </a:lnTo>
                  <a:lnTo>
                    <a:pt x="44" y="739"/>
                  </a:lnTo>
                  <a:lnTo>
                    <a:pt x="24" y="723"/>
                  </a:lnTo>
                  <a:lnTo>
                    <a:pt x="11" y="705"/>
                  </a:lnTo>
                  <a:lnTo>
                    <a:pt x="3" y="684"/>
                  </a:lnTo>
                  <a:lnTo>
                    <a:pt x="0" y="660"/>
                  </a:lnTo>
                  <a:lnTo>
                    <a:pt x="0" y="557"/>
                  </a:lnTo>
                  <a:lnTo>
                    <a:pt x="140" y="557"/>
                  </a:lnTo>
                  <a:lnTo>
                    <a:pt x="140" y="656"/>
                  </a:lnTo>
                  <a:lnTo>
                    <a:pt x="141" y="673"/>
                  </a:lnTo>
                  <a:lnTo>
                    <a:pt x="149" y="687"/>
                  </a:lnTo>
                  <a:lnTo>
                    <a:pt x="161" y="697"/>
                  </a:lnTo>
                  <a:lnTo>
                    <a:pt x="177" y="705"/>
                  </a:lnTo>
                  <a:lnTo>
                    <a:pt x="200" y="711"/>
                  </a:lnTo>
                  <a:lnTo>
                    <a:pt x="228" y="712"/>
                  </a:lnTo>
                  <a:lnTo>
                    <a:pt x="254" y="711"/>
                  </a:lnTo>
                  <a:lnTo>
                    <a:pt x="275" y="705"/>
                  </a:lnTo>
                  <a:lnTo>
                    <a:pt x="291" y="697"/>
                  </a:lnTo>
                  <a:lnTo>
                    <a:pt x="303" y="687"/>
                  </a:lnTo>
                  <a:lnTo>
                    <a:pt x="310" y="673"/>
                  </a:lnTo>
                  <a:lnTo>
                    <a:pt x="311" y="656"/>
                  </a:lnTo>
                  <a:lnTo>
                    <a:pt x="311" y="550"/>
                  </a:lnTo>
                  <a:lnTo>
                    <a:pt x="310" y="531"/>
                  </a:lnTo>
                  <a:lnTo>
                    <a:pt x="303" y="514"/>
                  </a:lnTo>
                  <a:lnTo>
                    <a:pt x="290" y="496"/>
                  </a:lnTo>
                  <a:lnTo>
                    <a:pt x="272" y="478"/>
                  </a:lnTo>
                  <a:lnTo>
                    <a:pt x="67" y="300"/>
                  </a:lnTo>
                  <a:lnTo>
                    <a:pt x="47" y="281"/>
                  </a:lnTo>
                  <a:lnTo>
                    <a:pt x="31" y="262"/>
                  </a:lnTo>
                  <a:lnTo>
                    <a:pt x="19" y="245"/>
                  </a:lnTo>
                  <a:lnTo>
                    <a:pt x="11" y="225"/>
                  </a:lnTo>
                  <a:lnTo>
                    <a:pt x="8" y="203"/>
                  </a:lnTo>
                  <a:lnTo>
                    <a:pt x="8" y="111"/>
                  </a:lnTo>
                  <a:lnTo>
                    <a:pt x="11" y="88"/>
                  </a:lnTo>
                  <a:lnTo>
                    <a:pt x="20" y="67"/>
                  </a:lnTo>
                  <a:lnTo>
                    <a:pt x="34" y="49"/>
                  </a:lnTo>
                  <a:lnTo>
                    <a:pt x="54" y="35"/>
                  </a:lnTo>
                  <a:lnTo>
                    <a:pt x="78" y="22"/>
                  </a:lnTo>
                  <a:lnTo>
                    <a:pt x="109" y="12"/>
                  </a:lnTo>
                  <a:lnTo>
                    <a:pt x="144" y="5"/>
                  </a:lnTo>
                  <a:lnTo>
                    <a:pt x="182" y="1"/>
                  </a:lnTo>
                  <a:lnTo>
                    <a:pt x="228" y="0"/>
                  </a:lnTo>
                  <a:close/>
                </a:path>
              </a:pathLst>
            </a:custGeom>
            <a:solidFill>
              <a:schemeClr val="accent1"/>
            </a:solidFill>
            <a:ln w="0">
              <a:noFill/>
            </a:ln>
          </p:spPr>
          <p:style>
            <a:lnRef idx="0"/>
            <a:fillRef idx="0"/>
            <a:effectRef idx="0"/>
            <a:fontRef idx="minor"/>
          </p:style>
        </p:sp>
        <p:sp>
          <p:nvSpPr>
            <p:cNvPr id="172" name="Google Shape;13;p32"/>
            <p:cNvSpPr/>
            <p:nvPr/>
          </p:nvSpPr>
          <p:spPr>
            <a:xfrm>
              <a:off x="567000" y="5006520"/>
              <a:ext cx="51840" cy="82080"/>
            </a:xfrm>
            <a:custGeom>
              <a:avLst/>
              <a:gdLst/>
              <a:ahLst/>
              <a:rect l="l" t="t" r="r" b="b"/>
              <a:pathLst>
                <a:path w="489" h="772">
                  <a:moveTo>
                    <a:pt x="244" y="59"/>
                  </a:moveTo>
                  <a:lnTo>
                    <a:pt x="213" y="61"/>
                  </a:lnTo>
                  <a:lnTo>
                    <a:pt x="191" y="65"/>
                  </a:lnTo>
                  <a:lnTo>
                    <a:pt x="172" y="71"/>
                  </a:lnTo>
                  <a:lnTo>
                    <a:pt x="158" y="79"/>
                  </a:lnTo>
                  <a:lnTo>
                    <a:pt x="149" y="90"/>
                  </a:lnTo>
                  <a:lnTo>
                    <a:pt x="142" y="102"/>
                  </a:lnTo>
                  <a:lnTo>
                    <a:pt x="140" y="116"/>
                  </a:lnTo>
                  <a:lnTo>
                    <a:pt x="138" y="130"/>
                  </a:lnTo>
                  <a:lnTo>
                    <a:pt x="138" y="642"/>
                  </a:lnTo>
                  <a:lnTo>
                    <a:pt x="140" y="656"/>
                  </a:lnTo>
                  <a:lnTo>
                    <a:pt x="142" y="670"/>
                  </a:lnTo>
                  <a:lnTo>
                    <a:pt x="149" y="683"/>
                  </a:lnTo>
                  <a:lnTo>
                    <a:pt x="158" y="693"/>
                  </a:lnTo>
                  <a:lnTo>
                    <a:pt x="172" y="702"/>
                  </a:lnTo>
                  <a:lnTo>
                    <a:pt x="191" y="707"/>
                  </a:lnTo>
                  <a:lnTo>
                    <a:pt x="213" y="711"/>
                  </a:lnTo>
                  <a:lnTo>
                    <a:pt x="244" y="713"/>
                  </a:lnTo>
                  <a:lnTo>
                    <a:pt x="274" y="711"/>
                  </a:lnTo>
                  <a:lnTo>
                    <a:pt x="298" y="707"/>
                  </a:lnTo>
                  <a:lnTo>
                    <a:pt x="317" y="702"/>
                  </a:lnTo>
                  <a:lnTo>
                    <a:pt x="330" y="693"/>
                  </a:lnTo>
                  <a:lnTo>
                    <a:pt x="340" y="683"/>
                  </a:lnTo>
                  <a:lnTo>
                    <a:pt x="345" y="670"/>
                  </a:lnTo>
                  <a:lnTo>
                    <a:pt x="349" y="656"/>
                  </a:lnTo>
                  <a:lnTo>
                    <a:pt x="349" y="642"/>
                  </a:lnTo>
                  <a:lnTo>
                    <a:pt x="349" y="130"/>
                  </a:lnTo>
                  <a:lnTo>
                    <a:pt x="349" y="116"/>
                  </a:lnTo>
                  <a:lnTo>
                    <a:pt x="345" y="102"/>
                  </a:lnTo>
                  <a:lnTo>
                    <a:pt x="340" y="90"/>
                  </a:lnTo>
                  <a:lnTo>
                    <a:pt x="330" y="79"/>
                  </a:lnTo>
                  <a:lnTo>
                    <a:pt x="317" y="71"/>
                  </a:lnTo>
                  <a:lnTo>
                    <a:pt x="298" y="65"/>
                  </a:lnTo>
                  <a:lnTo>
                    <a:pt x="274" y="61"/>
                  </a:lnTo>
                  <a:lnTo>
                    <a:pt x="244" y="59"/>
                  </a:lnTo>
                  <a:close/>
                  <a:moveTo>
                    <a:pt x="244" y="0"/>
                  </a:moveTo>
                  <a:lnTo>
                    <a:pt x="291" y="2"/>
                  </a:lnTo>
                  <a:lnTo>
                    <a:pt x="334" y="6"/>
                  </a:lnTo>
                  <a:lnTo>
                    <a:pt x="369" y="11"/>
                  </a:lnTo>
                  <a:lnTo>
                    <a:pt x="400" y="20"/>
                  </a:lnTo>
                  <a:lnTo>
                    <a:pt x="425" y="31"/>
                  </a:lnTo>
                  <a:lnTo>
                    <a:pt x="446" y="43"/>
                  </a:lnTo>
                  <a:lnTo>
                    <a:pt x="462" y="57"/>
                  </a:lnTo>
                  <a:lnTo>
                    <a:pt x="474" y="73"/>
                  </a:lnTo>
                  <a:lnTo>
                    <a:pt x="482" y="90"/>
                  </a:lnTo>
                  <a:lnTo>
                    <a:pt x="487" y="109"/>
                  </a:lnTo>
                  <a:lnTo>
                    <a:pt x="489" y="129"/>
                  </a:lnTo>
                  <a:lnTo>
                    <a:pt x="489" y="643"/>
                  </a:lnTo>
                  <a:lnTo>
                    <a:pt x="487" y="663"/>
                  </a:lnTo>
                  <a:lnTo>
                    <a:pt x="482" y="682"/>
                  </a:lnTo>
                  <a:lnTo>
                    <a:pt x="474" y="699"/>
                  </a:lnTo>
                  <a:lnTo>
                    <a:pt x="462" y="715"/>
                  </a:lnTo>
                  <a:lnTo>
                    <a:pt x="446" y="729"/>
                  </a:lnTo>
                  <a:lnTo>
                    <a:pt x="425" y="742"/>
                  </a:lnTo>
                  <a:lnTo>
                    <a:pt x="400" y="753"/>
                  </a:lnTo>
                  <a:lnTo>
                    <a:pt x="369" y="761"/>
                  </a:lnTo>
                  <a:lnTo>
                    <a:pt x="334" y="766"/>
                  </a:lnTo>
                  <a:lnTo>
                    <a:pt x="291" y="770"/>
                  </a:lnTo>
                  <a:lnTo>
                    <a:pt x="244" y="772"/>
                  </a:lnTo>
                  <a:lnTo>
                    <a:pt x="196" y="770"/>
                  </a:lnTo>
                  <a:lnTo>
                    <a:pt x="154" y="766"/>
                  </a:lnTo>
                  <a:lnTo>
                    <a:pt x="118" y="761"/>
                  </a:lnTo>
                  <a:lnTo>
                    <a:pt x="87" y="753"/>
                  </a:lnTo>
                  <a:lnTo>
                    <a:pt x="62" y="742"/>
                  </a:lnTo>
                  <a:lnTo>
                    <a:pt x="42" y="729"/>
                  </a:lnTo>
                  <a:lnTo>
                    <a:pt x="26" y="715"/>
                  </a:lnTo>
                  <a:lnTo>
                    <a:pt x="14" y="699"/>
                  </a:lnTo>
                  <a:lnTo>
                    <a:pt x="5" y="682"/>
                  </a:lnTo>
                  <a:lnTo>
                    <a:pt x="1" y="663"/>
                  </a:lnTo>
                  <a:lnTo>
                    <a:pt x="0" y="643"/>
                  </a:lnTo>
                  <a:lnTo>
                    <a:pt x="0" y="129"/>
                  </a:lnTo>
                  <a:lnTo>
                    <a:pt x="1" y="109"/>
                  </a:lnTo>
                  <a:lnTo>
                    <a:pt x="5" y="90"/>
                  </a:lnTo>
                  <a:lnTo>
                    <a:pt x="14" y="73"/>
                  </a:lnTo>
                  <a:lnTo>
                    <a:pt x="26" y="57"/>
                  </a:lnTo>
                  <a:lnTo>
                    <a:pt x="42" y="43"/>
                  </a:lnTo>
                  <a:lnTo>
                    <a:pt x="62" y="31"/>
                  </a:lnTo>
                  <a:lnTo>
                    <a:pt x="87" y="20"/>
                  </a:lnTo>
                  <a:lnTo>
                    <a:pt x="118" y="11"/>
                  </a:lnTo>
                  <a:lnTo>
                    <a:pt x="154" y="6"/>
                  </a:lnTo>
                  <a:lnTo>
                    <a:pt x="196" y="2"/>
                  </a:lnTo>
                  <a:lnTo>
                    <a:pt x="244" y="0"/>
                  </a:lnTo>
                  <a:close/>
                </a:path>
              </a:pathLst>
            </a:custGeom>
            <a:solidFill>
              <a:schemeClr val="accent1"/>
            </a:solidFill>
            <a:ln w="0">
              <a:noFill/>
            </a:ln>
          </p:spPr>
          <p:style>
            <a:lnRef idx="0"/>
            <a:fillRef idx="0"/>
            <a:effectRef idx="0"/>
            <a:fontRef idx="minor"/>
          </p:style>
        </p:sp>
        <p:sp>
          <p:nvSpPr>
            <p:cNvPr id="173" name="Google Shape;14;p32"/>
            <p:cNvSpPr/>
            <p:nvPr/>
          </p:nvSpPr>
          <p:spPr>
            <a:xfrm>
              <a:off x="627480" y="5007240"/>
              <a:ext cx="48240" cy="81000"/>
            </a:xfrm>
            <a:custGeom>
              <a:avLst/>
              <a:gdLst/>
              <a:ahLst/>
              <a:rect l="l" t="t" r="r" b="b"/>
              <a:pathLst>
                <a:path w="454" h="759">
                  <a:moveTo>
                    <a:pt x="140" y="59"/>
                  </a:moveTo>
                  <a:lnTo>
                    <a:pt x="140" y="358"/>
                  </a:lnTo>
                  <a:lnTo>
                    <a:pt x="207" y="358"/>
                  </a:lnTo>
                  <a:lnTo>
                    <a:pt x="232" y="358"/>
                  </a:lnTo>
                  <a:lnTo>
                    <a:pt x="255" y="355"/>
                  </a:lnTo>
                  <a:lnTo>
                    <a:pt x="275" y="352"/>
                  </a:lnTo>
                  <a:lnTo>
                    <a:pt x="291" y="346"/>
                  </a:lnTo>
                  <a:lnTo>
                    <a:pt x="303" y="337"/>
                  </a:lnTo>
                  <a:lnTo>
                    <a:pt x="311" y="325"/>
                  </a:lnTo>
                  <a:lnTo>
                    <a:pt x="314" y="311"/>
                  </a:lnTo>
                  <a:lnTo>
                    <a:pt x="314" y="106"/>
                  </a:lnTo>
                  <a:lnTo>
                    <a:pt x="311" y="91"/>
                  </a:lnTo>
                  <a:lnTo>
                    <a:pt x="303" y="79"/>
                  </a:lnTo>
                  <a:lnTo>
                    <a:pt x="291" y="71"/>
                  </a:lnTo>
                  <a:lnTo>
                    <a:pt x="275" y="64"/>
                  </a:lnTo>
                  <a:lnTo>
                    <a:pt x="255" y="62"/>
                  </a:lnTo>
                  <a:lnTo>
                    <a:pt x="232" y="59"/>
                  </a:lnTo>
                  <a:lnTo>
                    <a:pt x="207" y="59"/>
                  </a:lnTo>
                  <a:lnTo>
                    <a:pt x="140" y="59"/>
                  </a:lnTo>
                  <a:close/>
                  <a:moveTo>
                    <a:pt x="0" y="0"/>
                  </a:moveTo>
                  <a:lnTo>
                    <a:pt x="221" y="0"/>
                  </a:lnTo>
                  <a:lnTo>
                    <a:pt x="271" y="0"/>
                  </a:lnTo>
                  <a:lnTo>
                    <a:pt x="314" y="4"/>
                  </a:lnTo>
                  <a:lnTo>
                    <a:pt x="350" y="8"/>
                  </a:lnTo>
                  <a:lnTo>
                    <a:pt x="380" y="16"/>
                  </a:lnTo>
                  <a:lnTo>
                    <a:pt x="404" y="26"/>
                  </a:lnTo>
                  <a:lnTo>
                    <a:pt x="423" y="38"/>
                  </a:lnTo>
                  <a:lnTo>
                    <a:pt x="437" y="52"/>
                  </a:lnTo>
                  <a:lnTo>
                    <a:pt x="447" y="70"/>
                  </a:lnTo>
                  <a:lnTo>
                    <a:pt x="452" y="91"/>
                  </a:lnTo>
                  <a:lnTo>
                    <a:pt x="454" y="115"/>
                  </a:lnTo>
                  <a:lnTo>
                    <a:pt x="454" y="301"/>
                  </a:lnTo>
                  <a:lnTo>
                    <a:pt x="451" y="325"/>
                  </a:lnTo>
                  <a:lnTo>
                    <a:pt x="447" y="347"/>
                  </a:lnTo>
                  <a:lnTo>
                    <a:pt x="437" y="364"/>
                  </a:lnTo>
                  <a:lnTo>
                    <a:pt x="423" y="379"/>
                  </a:lnTo>
                  <a:lnTo>
                    <a:pt x="404" y="391"/>
                  </a:lnTo>
                  <a:lnTo>
                    <a:pt x="380" y="402"/>
                  </a:lnTo>
                  <a:lnTo>
                    <a:pt x="350" y="408"/>
                  </a:lnTo>
                  <a:lnTo>
                    <a:pt x="314" y="414"/>
                  </a:lnTo>
                  <a:lnTo>
                    <a:pt x="271" y="416"/>
                  </a:lnTo>
                  <a:lnTo>
                    <a:pt x="221" y="416"/>
                  </a:lnTo>
                  <a:lnTo>
                    <a:pt x="140" y="416"/>
                  </a:lnTo>
                  <a:lnTo>
                    <a:pt x="140" y="759"/>
                  </a:lnTo>
                  <a:lnTo>
                    <a:pt x="0" y="759"/>
                  </a:lnTo>
                  <a:lnTo>
                    <a:pt x="0" y="0"/>
                  </a:lnTo>
                  <a:close/>
                </a:path>
              </a:pathLst>
            </a:custGeom>
            <a:solidFill>
              <a:schemeClr val="accent1"/>
            </a:solidFill>
            <a:ln w="0">
              <a:noFill/>
            </a:ln>
          </p:spPr>
          <p:style>
            <a:lnRef idx="0"/>
            <a:fillRef idx="0"/>
            <a:effectRef idx="0"/>
            <a:fontRef idx="minor"/>
          </p:style>
        </p:sp>
        <p:sp>
          <p:nvSpPr>
            <p:cNvPr id="174" name="Google Shape;15;p32"/>
            <p:cNvSpPr/>
            <p:nvPr/>
          </p:nvSpPr>
          <p:spPr>
            <a:xfrm>
              <a:off x="680040" y="5006520"/>
              <a:ext cx="47880" cy="82080"/>
            </a:xfrm>
            <a:custGeom>
              <a:avLst/>
              <a:gdLst/>
              <a:ahLst/>
              <a:rect l="l" t="t" r="r" b="b"/>
              <a:pathLst>
                <a:path w="451" h="772">
                  <a:moveTo>
                    <a:pt x="229" y="0"/>
                  </a:moveTo>
                  <a:lnTo>
                    <a:pt x="277" y="2"/>
                  </a:lnTo>
                  <a:lnTo>
                    <a:pt x="318" y="6"/>
                  </a:lnTo>
                  <a:lnTo>
                    <a:pt x="355" y="12"/>
                  </a:lnTo>
                  <a:lnTo>
                    <a:pt x="384" y="22"/>
                  </a:lnTo>
                  <a:lnTo>
                    <a:pt x="407" y="34"/>
                  </a:lnTo>
                  <a:lnTo>
                    <a:pt x="426" y="49"/>
                  </a:lnTo>
                  <a:lnTo>
                    <a:pt x="438" y="65"/>
                  </a:lnTo>
                  <a:lnTo>
                    <a:pt x="445" y="85"/>
                  </a:lnTo>
                  <a:lnTo>
                    <a:pt x="447" y="106"/>
                  </a:lnTo>
                  <a:lnTo>
                    <a:pt x="447" y="204"/>
                  </a:lnTo>
                  <a:lnTo>
                    <a:pt x="309" y="204"/>
                  </a:lnTo>
                  <a:lnTo>
                    <a:pt x="309" y="110"/>
                  </a:lnTo>
                  <a:lnTo>
                    <a:pt x="308" y="98"/>
                  </a:lnTo>
                  <a:lnTo>
                    <a:pt x="304" y="87"/>
                  </a:lnTo>
                  <a:lnTo>
                    <a:pt x="297" y="78"/>
                  </a:lnTo>
                  <a:lnTo>
                    <a:pt x="288" y="70"/>
                  </a:lnTo>
                  <a:lnTo>
                    <a:pt x="273" y="65"/>
                  </a:lnTo>
                  <a:lnTo>
                    <a:pt x="254" y="61"/>
                  </a:lnTo>
                  <a:lnTo>
                    <a:pt x="229" y="59"/>
                  </a:lnTo>
                  <a:lnTo>
                    <a:pt x="203" y="61"/>
                  </a:lnTo>
                  <a:lnTo>
                    <a:pt x="184" y="65"/>
                  </a:lnTo>
                  <a:lnTo>
                    <a:pt x="170" y="70"/>
                  </a:lnTo>
                  <a:lnTo>
                    <a:pt x="159" y="78"/>
                  </a:lnTo>
                  <a:lnTo>
                    <a:pt x="152" y="87"/>
                  </a:lnTo>
                  <a:lnTo>
                    <a:pt x="149" y="98"/>
                  </a:lnTo>
                  <a:lnTo>
                    <a:pt x="148" y="110"/>
                  </a:lnTo>
                  <a:lnTo>
                    <a:pt x="148" y="191"/>
                  </a:lnTo>
                  <a:lnTo>
                    <a:pt x="149" y="209"/>
                  </a:lnTo>
                  <a:lnTo>
                    <a:pt x="155" y="227"/>
                  </a:lnTo>
                  <a:lnTo>
                    <a:pt x="165" y="243"/>
                  </a:lnTo>
                  <a:lnTo>
                    <a:pt x="180" y="259"/>
                  </a:lnTo>
                  <a:lnTo>
                    <a:pt x="402" y="448"/>
                  </a:lnTo>
                  <a:lnTo>
                    <a:pt x="422" y="469"/>
                  </a:lnTo>
                  <a:lnTo>
                    <a:pt x="438" y="492"/>
                  </a:lnTo>
                  <a:lnTo>
                    <a:pt x="449" y="516"/>
                  </a:lnTo>
                  <a:lnTo>
                    <a:pt x="451" y="541"/>
                  </a:lnTo>
                  <a:lnTo>
                    <a:pt x="451" y="660"/>
                  </a:lnTo>
                  <a:lnTo>
                    <a:pt x="449" y="683"/>
                  </a:lnTo>
                  <a:lnTo>
                    <a:pt x="439" y="703"/>
                  </a:lnTo>
                  <a:lnTo>
                    <a:pt x="424" y="721"/>
                  </a:lnTo>
                  <a:lnTo>
                    <a:pt x="404" y="737"/>
                  </a:lnTo>
                  <a:lnTo>
                    <a:pt x="379" y="749"/>
                  </a:lnTo>
                  <a:lnTo>
                    <a:pt x="348" y="760"/>
                  </a:lnTo>
                  <a:lnTo>
                    <a:pt x="313" y="766"/>
                  </a:lnTo>
                  <a:lnTo>
                    <a:pt x="273" y="770"/>
                  </a:lnTo>
                  <a:lnTo>
                    <a:pt x="229" y="772"/>
                  </a:lnTo>
                  <a:lnTo>
                    <a:pt x="180" y="770"/>
                  </a:lnTo>
                  <a:lnTo>
                    <a:pt x="137" y="766"/>
                  </a:lnTo>
                  <a:lnTo>
                    <a:pt x="101" y="760"/>
                  </a:lnTo>
                  <a:lnTo>
                    <a:pt x="70" y="750"/>
                  </a:lnTo>
                  <a:lnTo>
                    <a:pt x="45" y="738"/>
                  </a:lnTo>
                  <a:lnTo>
                    <a:pt x="26" y="723"/>
                  </a:lnTo>
                  <a:lnTo>
                    <a:pt x="11" y="706"/>
                  </a:lnTo>
                  <a:lnTo>
                    <a:pt x="3" y="685"/>
                  </a:lnTo>
                  <a:lnTo>
                    <a:pt x="0" y="660"/>
                  </a:lnTo>
                  <a:lnTo>
                    <a:pt x="0" y="556"/>
                  </a:lnTo>
                  <a:lnTo>
                    <a:pt x="140" y="556"/>
                  </a:lnTo>
                  <a:lnTo>
                    <a:pt x="140" y="656"/>
                  </a:lnTo>
                  <a:lnTo>
                    <a:pt x="143" y="672"/>
                  </a:lnTo>
                  <a:lnTo>
                    <a:pt x="149" y="687"/>
                  </a:lnTo>
                  <a:lnTo>
                    <a:pt x="161" y="698"/>
                  </a:lnTo>
                  <a:lnTo>
                    <a:pt x="179" y="706"/>
                  </a:lnTo>
                  <a:lnTo>
                    <a:pt x="200" y="711"/>
                  </a:lnTo>
                  <a:lnTo>
                    <a:pt x="229" y="713"/>
                  </a:lnTo>
                  <a:lnTo>
                    <a:pt x="254" y="711"/>
                  </a:lnTo>
                  <a:lnTo>
                    <a:pt x="276" y="706"/>
                  </a:lnTo>
                  <a:lnTo>
                    <a:pt x="292" y="698"/>
                  </a:lnTo>
                  <a:lnTo>
                    <a:pt x="304" y="687"/>
                  </a:lnTo>
                  <a:lnTo>
                    <a:pt x="310" y="672"/>
                  </a:lnTo>
                  <a:lnTo>
                    <a:pt x="313" y="656"/>
                  </a:lnTo>
                  <a:lnTo>
                    <a:pt x="313" y="551"/>
                  </a:lnTo>
                  <a:lnTo>
                    <a:pt x="310" y="532"/>
                  </a:lnTo>
                  <a:lnTo>
                    <a:pt x="304" y="513"/>
                  </a:lnTo>
                  <a:lnTo>
                    <a:pt x="292" y="496"/>
                  </a:lnTo>
                  <a:lnTo>
                    <a:pt x="273" y="477"/>
                  </a:lnTo>
                  <a:lnTo>
                    <a:pt x="69" y="300"/>
                  </a:lnTo>
                  <a:lnTo>
                    <a:pt x="47" y="282"/>
                  </a:lnTo>
                  <a:lnTo>
                    <a:pt x="31" y="263"/>
                  </a:lnTo>
                  <a:lnTo>
                    <a:pt x="19" y="244"/>
                  </a:lnTo>
                  <a:lnTo>
                    <a:pt x="11" y="225"/>
                  </a:lnTo>
                  <a:lnTo>
                    <a:pt x="10" y="204"/>
                  </a:lnTo>
                  <a:lnTo>
                    <a:pt x="10" y="112"/>
                  </a:lnTo>
                  <a:lnTo>
                    <a:pt x="13" y="89"/>
                  </a:lnTo>
                  <a:lnTo>
                    <a:pt x="21" y="67"/>
                  </a:lnTo>
                  <a:lnTo>
                    <a:pt x="35" y="50"/>
                  </a:lnTo>
                  <a:lnTo>
                    <a:pt x="54" y="35"/>
                  </a:lnTo>
                  <a:lnTo>
                    <a:pt x="78" y="22"/>
                  </a:lnTo>
                  <a:lnTo>
                    <a:pt x="109" y="12"/>
                  </a:lnTo>
                  <a:lnTo>
                    <a:pt x="144" y="6"/>
                  </a:lnTo>
                  <a:lnTo>
                    <a:pt x="184" y="2"/>
                  </a:lnTo>
                  <a:lnTo>
                    <a:pt x="229" y="0"/>
                  </a:lnTo>
                  <a:close/>
                </a:path>
              </a:pathLst>
            </a:custGeom>
            <a:solidFill>
              <a:schemeClr val="accent1"/>
            </a:solidFill>
            <a:ln w="0">
              <a:noFill/>
            </a:ln>
          </p:spPr>
          <p:style>
            <a:lnRef idx="0"/>
            <a:fillRef idx="0"/>
            <a:effectRef idx="0"/>
            <a:fontRef idx="minor"/>
          </p:style>
        </p:sp>
        <p:sp>
          <p:nvSpPr>
            <p:cNvPr id="175" name="Google Shape;16;p32"/>
            <p:cNvSpPr/>
            <p:nvPr/>
          </p:nvSpPr>
          <p:spPr>
            <a:xfrm>
              <a:off x="789840" y="5006520"/>
              <a:ext cx="47880" cy="82080"/>
            </a:xfrm>
            <a:custGeom>
              <a:avLst/>
              <a:gdLst/>
              <a:ahLst/>
              <a:rect l="l" t="t" r="r" b="b"/>
              <a:pathLst>
                <a:path w="451" h="772">
                  <a:moveTo>
                    <a:pt x="228" y="0"/>
                  </a:moveTo>
                  <a:lnTo>
                    <a:pt x="276" y="2"/>
                  </a:lnTo>
                  <a:lnTo>
                    <a:pt x="318" y="6"/>
                  </a:lnTo>
                  <a:lnTo>
                    <a:pt x="354" y="12"/>
                  </a:lnTo>
                  <a:lnTo>
                    <a:pt x="382" y="22"/>
                  </a:lnTo>
                  <a:lnTo>
                    <a:pt x="407" y="34"/>
                  </a:lnTo>
                  <a:lnTo>
                    <a:pt x="424" y="49"/>
                  </a:lnTo>
                  <a:lnTo>
                    <a:pt x="437" y="65"/>
                  </a:lnTo>
                  <a:lnTo>
                    <a:pt x="444" y="85"/>
                  </a:lnTo>
                  <a:lnTo>
                    <a:pt x="447" y="106"/>
                  </a:lnTo>
                  <a:lnTo>
                    <a:pt x="447" y="204"/>
                  </a:lnTo>
                  <a:lnTo>
                    <a:pt x="307" y="204"/>
                  </a:lnTo>
                  <a:lnTo>
                    <a:pt x="307" y="110"/>
                  </a:lnTo>
                  <a:lnTo>
                    <a:pt x="307" y="98"/>
                  </a:lnTo>
                  <a:lnTo>
                    <a:pt x="303" y="87"/>
                  </a:lnTo>
                  <a:lnTo>
                    <a:pt x="296" y="78"/>
                  </a:lnTo>
                  <a:lnTo>
                    <a:pt x="286" y="70"/>
                  </a:lnTo>
                  <a:lnTo>
                    <a:pt x="272" y="65"/>
                  </a:lnTo>
                  <a:lnTo>
                    <a:pt x="252" y="61"/>
                  </a:lnTo>
                  <a:lnTo>
                    <a:pt x="228" y="59"/>
                  </a:lnTo>
                  <a:lnTo>
                    <a:pt x="203" y="61"/>
                  </a:lnTo>
                  <a:lnTo>
                    <a:pt x="182" y="65"/>
                  </a:lnTo>
                  <a:lnTo>
                    <a:pt x="169" y="70"/>
                  </a:lnTo>
                  <a:lnTo>
                    <a:pt x="158" y="78"/>
                  </a:lnTo>
                  <a:lnTo>
                    <a:pt x="152" y="87"/>
                  </a:lnTo>
                  <a:lnTo>
                    <a:pt x="149" y="98"/>
                  </a:lnTo>
                  <a:lnTo>
                    <a:pt x="148" y="110"/>
                  </a:lnTo>
                  <a:lnTo>
                    <a:pt x="148" y="191"/>
                  </a:lnTo>
                  <a:lnTo>
                    <a:pt x="149" y="209"/>
                  </a:lnTo>
                  <a:lnTo>
                    <a:pt x="154" y="227"/>
                  </a:lnTo>
                  <a:lnTo>
                    <a:pt x="164" y="243"/>
                  </a:lnTo>
                  <a:lnTo>
                    <a:pt x="178" y="259"/>
                  </a:lnTo>
                  <a:lnTo>
                    <a:pt x="400" y="448"/>
                  </a:lnTo>
                  <a:lnTo>
                    <a:pt x="421" y="469"/>
                  </a:lnTo>
                  <a:lnTo>
                    <a:pt x="437" y="492"/>
                  </a:lnTo>
                  <a:lnTo>
                    <a:pt x="447" y="516"/>
                  </a:lnTo>
                  <a:lnTo>
                    <a:pt x="451" y="541"/>
                  </a:lnTo>
                  <a:lnTo>
                    <a:pt x="451" y="660"/>
                  </a:lnTo>
                  <a:lnTo>
                    <a:pt x="448" y="683"/>
                  </a:lnTo>
                  <a:lnTo>
                    <a:pt x="439" y="703"/>
                  </a:lnTo>
                  <a:lnTo>
                    <a:pt x="424" y="721"/>
                  </a:lnTo>
                  <a:lnTo>
                    <a:pt x="404" y="737"/>
                  </a:lnTo>
                  <a:lnTo>
                    <a:pt x="378" y="749"/>
                  </a:lnTo>
                  <a:lnTo>
                    <a:pt x="347" y="760"/>
                  </a:lnTo>
                  <a:lnTo>
                    <a:pt x="311" y="766"/>
                  </a:lnTo>
                  <a:lnTo>
                    <a:pt x="272" y="770"/>
                  </a:lnTo>
                  <a:lnTo>
                    <a:pt x="228" y="772"/>
                  </a:lnTo>
                  <a:lnTo>
                    <a:pt x="180" y="770"/>
                  </a:lnTo>
                  <a:lnTo>
                    <a:pt x="137" y="766"/>
                  </a:lnTo>
                  <a:lnTo>
                    <a:pt x="101" y="760"/>
                  </a:lnTo>
                  <a:lnTo>
                    <a:pt x="70" y="750"/>
                  </a:lnTo>
                  <a:lnTo>
                    <a:pt x="44" y="738"/>
                  </a:lnTo>
                  <a:lnTo>
                    <a:pt x="24" y="723"/>
                  </a:lnTo>
                  <a:lnTo>
                    <a:pt x="11" y="706"/>
                  </a:lnTo>
                  <a:lnTo>
                    <a:pt x="3" y="685"/>
                  </a:lnTo>
                  <a:lnTo>
                    <a:pt x="0" y="660"/>
                  </a:lnTo>
                  <a:lnTo>
                    <a:pt x="0" y="556"/>
                  </a:lnTo>
                  <a:lnTo>
                    <a:pt x="139" y="556"/>
                  </a:lnTo>
                  <a:lnTo>
                    <a:pt x="139" y="656"/>
                  </a:lnTo>
                  <a:lnTo>
                    <a:pt x="141" y="672"/>
                  </a:lnTo>
                  <a:lnTo>
                    <a:pt x="149" y="687"/>
                  </a:lnTo>
                  <a:lnTo>
                    <a:pt x="160" y="698"/>
                  </a:lnTo>
                  <a:lnTo>
                    <a:pt x="177" y="706"/>
                  </a:lnTo>
                  <a:lnTo>
                    <a:pt x="200" y="711"/>
                  </a:lnTo>
                  <a:lnTo>
                    <a:pt x="228" y="713"/>
                  </a:lnTo>
                  <a:lnTo>
                    <a:pt x="254" y="711"/>
                  </a:lnTo>
                  <a:lnTo>
                    <a:pt x="275" y="706"/>
                  </a:lnTo>
                  <a:lnTo>
                    <a:pt x="291" y="698"/>
                  </a:lnTo>
                  <a:lnTo>
                    <a:pt x="302" y="687"/>
                  </a:lnTo>
                  <a:lnTo>
                    <a:pt x="310" y="672"/>
                  </a:lnTo>
                  <a:lnTo>
                    <a:pt x="311" y="656"/>
                  </a:lnTo>
                  <a:lnTo>
                    <a:pt x="311" y="551"/>
                  </a:lnTo>
                  <a:lnTo>
                    <a:pt x="310" y="532"/>
                  </a:lnTo>
                  <a:lnTo>
                    <a:pt x="303" y="515"/>
                  </a:lnTo>
                  <a:lnTo>
                    <a:pt x="290" y="496"/>
                  </a:lnTo>
                  <a:lnTo>
                    <a:pt x="271" y="477"/>
                  </a:lnTo>
                  <a:lnTo>
                    <a:pt x="67" y="300"/>
                  </a:lnTo>
                  <a:lnTo>
                    <a:pt x="47" y="282"/>
                  </a:lnTo>
                  <a:lnTo>
                    <a:pt x="31" y="263"/>
                  </a:lnTo>
                  <a:lnTo>
                    <a:pt x="19" y="244"/>
                  </a:lnTo>
                  <a:lnTo>
                    <a:pt x="11" y="225"/>
                  </a:lnTo>
                  <a:lnTo>
                    <a:pt x="8" y="204"/>
                  </a:lnTo>
                  <a:lnTo>
                    <a:pt x="8" y="112"/>
                  </a:lnTo>
                  <a:lnTo>
                    <a:pt x="11" y="89"/>
                  </a:lnTo>
                  <a:lnTo>
                    <a:pt x="20" y="67"/>
                  </a:lnTo>
                  <a:lnTo>
                    <a:pt x="33" y="50"/>
                  </a:lnTo>
                  <a:lnTo>
                    <a:pt x="54" y="35"/>
                  </a:lnTo>
                  <a:lnTo>
                    <a:pt x="78" y="22"/>
                  </a:lnTo>
                  <a:lnTo>
                    <a:pt x="107" y="12"/>
                  </a:lnTo>
                  <a:lnTo>
                    <a:pt x="144" y="6"/>
                  </a:lnTo>
                  <a:lnTo>
                    <a:pt x="182" y="2"/>
                  </a:lnTo>
                  <a:lnTo>
                    <a:pt x="228" y="0"/>
                  </a:lnTo>
                  <a:close/>
                </a:path>
              </a:pathLst>
            </a:custGeom>
            <a:solidFill>
              <a:schemeClr val="accent1"/>
            </a:solidFill>
            <a:ln w="0">
              <a:noFill/>
            </a:ln>
          </p:spPr>
          <p:style>
            <a:lnRef idx="0"/>
            <a:fillRef idx="0"/>
            <a:effectRef idx="0"/>
            <a:fontRef idx="minor"/>
          </p:style>
        </p:sp>
        <p:sp>
          <p:nvSpPr>
            <p:cNvPr id="176" name="Google Shape;17;p32"/>
            <p:cNvSpPr/>
            <p:nvPr/>
          </p:nvSpPr>
          <p:spPr>
            <a:xfrm>
              <a:off x="452520" y="5007240"/>
              <a:ext cx="47160" cy="101520"/>
            </a:xfrm>
            <a:custGeom>
              <a:avLst/>
              <a:gdLst/>
              <a:ahLst/>
              <a:rect l="l" t="t" r="r" b="b"/>
              <a:pathLst>
                <a:path w="443" h="952">
                  <a:moveTo>
                    <a:pt x="305" y="0"/>
                  </a:moveTo>
                  <a:lnTo>
                    <a:pt x="443" y="0"/>
                  </a:lnTo>
                  <a:lnTo>
                    <a:pt x="138" y="952"/>
                  </a:lnTo>
                  <a:lnTo>
                    <a:pt x="0" y="952"/>
                  </a:lnTo>
                  <a:lnTo>
                    <a:pt x="305" y="0"/>
                  </a:lnTo>
                  <a:close/>
                </a:path>
              </a:pathLst>
            </a:custGeom>
            <a:solidFill>
              <a:schemeClr val="accent1"/>
            </a:solidFill>
            <a:ln w="0">
              <a:noFill/>
            </a:ln>
          </p:spPr>
          <p:style>
            <a:lnRef idx="0"/>
            <a:fillRef idx="0"/>
            <a:effectRef idx="0"/>
            <a:fontRef idx="minor"/>
          </p:style>
        </p:sp>
        <p:sp>
          <p:nvSpPr>
            <p:cNvPr id="177" name="Google Shape;18;p32"/>
            <p:cNvSpPr/>
            <p:nvPr/>
          </p:nvSpPr>
          <p:spPr>
            <a:xfrm>
              <a:off x="441360" y="5007600"/>
              <a:ext cx="27360" cy="62640"/>
            </a:xfrm>
            <a:custGeom>
              <a:avLst/>
              <a:gdLst/>
              <a:ahLst/>
              <a:rect l="l" t="t" r="r" b="b"/>
              <a:pathLst>
                <a:path w="257" h="591">
                  <a:moveTo>
                    <a:pt x="0" y="0"/>
                  </a:moveTo>
                  <a:lnTo>
                    <a:pt x="138" y="0"/>
                  </a:lnTo>
                  <a:lnTo>
                    <a:pt x="257" y="373"/>
                  </a:lnTo>
                  <a:lnTo>
                    <a:pt x="188" y="591"/>
                  </a:lnTo>
                  <a:lnTo>
                    <a:pt x="0" y="0"/>
                  </a:lnTo>
                  <a:close/>
                </a:path>
              </a:pathLst>
            </a:custGeom>
            <a:solidFill>
              <a:schemeClr val="accent1"/>
            </a:solidFill>
            <a:ln w="0">
              <a:noFill/>
            </a:ln>
          </p:spPr>
          <p:style>
            <a:lnRef idx="0"/>
            <a:fillRef idx="0"/>
            <a:effectRef idx="0"/>
            <a:fontRef idx="minor"/>
          </p:style>
        </p:sp>
        <p:sp>
          <p:nvSpPr>
            <p:cNvPr id="178" name="Google Shape;19;p32"/>
            <p:cNvSpPr/>
            <p:nvPr/>
          </p:nvSpPr>
          <p:spPr>
            <a:xfrm>
              <a:off x="741600" y="5007240"/>
              <a:ext cx="47160" cy="101520"/>
            </a:xfrm>
            <a:custGeom>
              <a:avLst/>
              <a:gdLst/>
              <a:ahLst/>
              <a:rect l="l" t="t" r="r" b="b"/>
              <a:pathLst>
                <a:path w="444" h="952">
                  <a:moveTo>
                    <a:pt x="305" y="0"/>
                  </a:moveTo>
                  <a:lnTo>
                    <a:pt x="444" y="0"/>
                  </a:lnTo>
                  <a:lnTo>
                    <a:pt x="138" y="952"/>
                  </a:lnTo>
                  <a:lnTo>
                    <a:pt x="0" y="952"/>
                  </a:lnTo>
                  <a:lnTo>
                    <a:pt x="305" y="0"/>
                  </a:lnTo>
                  <a:close/>
                </a:path>
              </a:pathLst>
            </a:custGeom>
            <a:solidFill>
              <a:schemeClr val="accent1"/>
            </a:solidFill>
            <a:ln w="0">
              <a:noFill/>
            </a:ln>
          </p:spPr>
          <p:style>
            <a:lnRef idx="0"/>
            <a:fillRef idx="0"/>
            <a:effectRef idx="0"/>
            <a:fontRef idx="minor"/>
          </p:style>
        </p:sp>
        <p:sp>
          <p:nvSpPr>
            <p:cNvPr id="179" name="Google Shape;20;p32"/>
            <p:cNvSpPr/>
            <p:nvPr/>
          </p:nvSpPr>
          <p:spPr>
            <a:xfrm>
              <a:off x="730440" y="5007240"/>
              <a:ext cx="27360" cy="62640"/>
            </a:xfrm>
            <a:custGeom>
              <a:avLst/>
              <a:gdLst/>
              <a:ahLst/>
              <a:rect l="l" t="t" r="r" b="b"/>
              <a:pathLst>
                <a:path w="259" h="589">
                  <a:moveTo>
                    <a:pt x="0" y="0"/>
                  </a:moveTo>
                  <a:lnTo>
                    <a:pt x="139" y="0"/>
                  </a:lnTo>
                  <a:lnTo>
                    <a:pt x="259" y="372"/>
                  </a:lnTo>
                  <a:lnTo>
                    <a:pt x="189" y="589"/>
                  </a:lnTo>
                  <a:lnTo>
                    <a:pt x="0" y="0"/>
                  </a:lnTo>
                  <a:close/>
                </a:path>
              </a:pathLst>
            </a:custGeom>
            <a:solidFill>
              <a:schemeClr val="accent1"/>
            </a:solidFill>
            <a:ln w="0">
              <a:noFill/>
            </a:ln>
          </p:spPr>
          <p:style>
            <a:lnRef idx="0"/>
            <a:fillRef idx="0"/>
            <a:effectRef idx="0"/>
            <a:fontRef idx="minor"/>
          </p:style>
        </p:sp>
        <p:sp>
          <p:nvSpPr>
            <p:cNvPr id="180" name="Google Shape;21;p32"/>
            <p:cNvSpPr/>
            <p:nvPr/>
          </p:nvSpPr>
          <p:spPr>
            <a:xfrm>
              <a:off x="504360" y="5007240"/>
              <a:ext cx="52920" cy="81000"/>
            </a:xfrm>
            <a:custGeom>
              <a:avLst/>
              <a:gdLst/>
              <a:ahLst/>
              <a:rect l="l" t="t" r="r" b="b"/>
              <a:pathLst>
                <a:path w="499" h="759">
                  <a:moveTo>
                    <a:pt x="0" y="0"/>
                  </a:moveTo>
                  <a:lnTo>
                    <a:pt x="268" y="0"/>
                  </a:lnTo>
                  <a:lnTo>
                    <a:pt x="318" y="0"/>
                  </a:lnTo>
                  <a:lnTo>
                    <a:pt x="361" y="4"/>
                  </a:lnTo>
                  <a:lnTo>
                    <a:pt x="397" y="8"/>
                  </a:lnTo>
                  <a:lnTo>
                    <a:pt x="427" y="16"/>
                  </a:lnTo>
                  <a:lnTo>
                    <a:pt x="451" y="26"/>
                  </a:lnTo>
                  <a:lnTo>
                    <a:pt x="470" y="38"/>
                  </a:lnTo>
                  <a:lnTo>
                    <a:pt x="483" y="52"/>
                  </a:lnTo>
                  <a:lnTo>
                    <a:pt x="493" y="70"/>
                  </a:lnTo>
                  <a:lnTo>
                    <a:pt x="498" y="91"/>
                  </a:lnTo>
                  <a:lnTo>
                    <a:pt x="499" y="115"/>
                  </a:lnTo>
                  <a:lnTo>
                    <a:pt x="499" y="759"/>
                  </a:lnTo>
                  <a:lnTo>
                    <a:pt x="361" y="759"/>
                  </a:lnTo>
                  <a:lnTo>
                    <a:pt x="361" y="106"/>
                  </a:lnTo>
                  <a:lnTo>
                    <a:pt x="358" y="91"/>
                  </a:lnTo>
                  <a:lnTo>
                    <a:pt x="350" y="79"/>
                  </a:lnTo>
                  <a:lnTo>
                    <a:pt x="338" y="71"/>
                  </a:lnTo>
                  <a:lnTo>
                    <a:pt x="322" y="66"/>
                  </a:lnTo>
                  <a:lnTo>
                    <a:pt x="302" y="62"/>
                  </a:lnTo>
                  <a:lnTo>
                    <a:pt x="279" y="59"/>
                  </a:lnTo>
                  <a:lnTo>
                    <a:pt x="254" y="59"/>
                  </a:lnTo>
                  <a:lnTo>
                    <a:pt x="138" y="59"/>
                  </a:lnTo>
                  <a:lnTo>
                    <a:pt x="138" y="759"/>
                  </a:lnTo>
                  <a:lnTo>
                    <a:pt x="138" y="759"/>
                  </a:lnTo>
                  <a:lnTo>
                    <a:pt x="0" y="759"/>
                  </a:lnTo>
                  <a:lnTo>
                    <a:pt x="0" y="0"/>
                  </a:lnTo>
                  <a:close/>
                </a:path>
              </a:pathLst>
            </a:custGeom>
            <a:solidFill>
              <a:schemeClr val="accent1"/>
            </a:solidFill>
            <a:ln w="0">
              <a:noFill/>
            </a:ln>
          </p:spPr>
          <p:style>
            <a:lnRef idx="0"/>
            <a:fillRef idx="0"/>
            <a:effectRef idx="0"/>
            <a:fontRef idx="minor"/>
          </p:style>
        </p:sp>
        <p:sp>
          <p:nvSpPr>
            <p:cNvPr id="181" name="Google Shape;22;p32"/>
            <p:cNvSpPr/>
            <p:nvPr/>
          </p:nvSpPr>
          <p:spPr>
            <a:xfrm>
              <a:off x="843840" y="5007960"/>
              <a:ext cx="18720" cy="18360"/>
            </a:xfrm>
            <a:custGeom>
              <a:avLst/>
              <a:gdLst/>
              <a:ahLst/>
              <a:rect l="l" t="t" r="r" b="b"/>
              <a:pathLst>
                <a:path w="180" h="177">
                  <a:moveTo>
                    <a:pt x="72" y="51"/>
                  </a:moveTo>
                  <a:lnTo>
                    <a:pt x="72" y="82"/>
                  </a:lnTo>
                  <a:lnTo>
                    <a:pt x="90" y="82"/>
                  </a:lnTo>
                  <a:lnTo>
                    <a:pt x="100" y="82"/>
                  </a:lnTo>
                  <a:lnTo>
                    <a:pt x="108" y="79"/>
                  </a:lnTo>
                  <a:lnTo>
                    <a:pt x="113" y="75"/>
                  </a:lnTo>
                  <a:lnTo>
                    <a:pt x="116" y="66"/>
                  </a:lnTo>
                  <a:lnTo>
                    <a:pt x="113" y="58"/>
                  </a:lnTo>
                  <a:lnTo>
                    <a:pt x="108" y="54"/>
                  </a:lnTo>
                  <a:lnTo>
                    <a:pt x="101" y="51"/>
                  </a:lnTo>
                  <a:lnTo>
                    <a:pt x="93" y="51"/>
                  </a:lnTo>
                  <a:lnTo>
                    <a:pt x="72" y="51"/>
                  </a:lnTo>
                  <a:close/>
                  <a:moveTo>
                    <a:pt x="57" y="38"/>
                  </a:moveTo>
                  <a:lnTo>
                    <a:pt x="96" y="38"/>
                  </a:lnTo>
                  <a:lnTo>
                    <a:pt x="112" y="39"/>
                  </a:lnTo>
                  <a:lnTo>
                    <a:pt x="123" y="45"/>
                  </a:lnTo>
                  <a:lnTo>
                    <a:pt x="129" y="54"/>
                  </a:lnTo>
                  <a:lnTo>
                    <a:pt x="132" y="66"/>
                  </a:lnTo>
                  <a:lnTo>
                    <a:pt x="129" y="78"/>
                  </a:lnTo>
                  <a:lnTo>
                    <a:pt x="124" y="87"/>
                  </a:lnTo>
                  <a:lnTo>
                    <a:pt x="116" y="91"/>
                  </a:lnTo>
                  <a:lnTo>
                    <a:pt x="105" y="94"/>
                  </a:lnTo>
                  <a:lnTo>
                    <a:pt x="135" y="140"/>
                  </a:lnTo>
                  <a:lnTo>
                    <a:pt x="117" y="140"/>
                  </a:lnTo>
                  <a:lnTo>
                    <a:pt x="90" y="95"/>
                  </a:lnTo>
                  <a:lnTo>
                    <a:pt x="72" y="95"/>
                  </a:lnTo>
                  <a:lnTo>
                    <a:pt x="72" y="140"/>
                  </a:lnTo>
                  <a:lnTo>
                    <a:pt x="57" y="140"/>
                  </a:lnTo>
                  <a:lnTo>
                    <a:pt x="57" y="38"/>
                  </a:lnTo>
                  <a:close/>
                  <a:moveTo>
                    <a:pt x="90" y="15"/>
                  </a:moveTo>
                  <a:lnTo>
                    <a:pt x="68" y="19"/>
                  </a:lnTo>
                  <a:lnTo>
                    <a:pt x="47" y="29"/>
                  </a:lnTo>
                  <a:lnTo>
                    <a:pt x="33" y="45"/>
                  </a:lnTo>
                  <a:lnTo>
                    <a:pt x="22" y="65"/>
                  </a:lnTo>
                  <a:lnTo>
                    <a:pt x="18" y="89"/>
                  </a:lnTo>
                  <a:lnTo>
                    <a:pt x="22" y="113"/>
                  </a:lnTo>
                  <a:lnTo>
                    <a:pt x="33" y="133"/>
                  </a:lnTo>
                  <a:lnTo>
                    <a:pt x="47" y="149"/>
                  </a:lnTo>
                  <a:lnTo>
                    <a:pt x="68" y="158"/>
                  </a:lnTo>
                  <a:lnTo>
                    <a:pt x="90" y="162"/>
                  </a:lnTo>
                  <a:lnTo>
                    <a:pt x="113" y="158"/>
                  </a:lnTo>
                  <a:lnTo>
                    <a:pt x="133" y="149"/>
                  </a:lnTo>
                  <a:lnTo>
                    <a:pt x="148" y="133"/>
                  </a:lnTo>
                  <a:lnTo>
                    <a:pt x="159" y="113"/>
                  </a:lnTo>
                  <a:lnTo>
                    <a:pt x="163" y="89"/>
                  </a:lnTo>
                  <a:lnTo>
                    <a:pt x="159" y="65"/>
                  </a:lnTo>
                  <a:lnTo>
                    <a:pt x="148" y="45"/>
                  </a:lnTo>
                  <a:lnTo>
                    <a:pt x="133" y="29"/>
                  </a:lnTo>
                  <a:lnTo>
                    <a:pt x="113" y="19"/>
                  </a:lnTo>
                  <a:lnTo>
                    <a:pt x="90" y="15"/>
                  </a:lnTo>
                  <a:close/>
                  <a:moveTo>
                    <a:pt x="90" y="0"/>
                  </a:moveTo>
                  <a:lnTo>
                    <a:pt x="115" y="3"/>
                  </a:lnTo>
                  <a:lnTo>
                    <a:pt x="136" y="12"/>
                  </a:lnTo>
                  <a:lnTo>
                    <a:pt x="153" y="26"/>
                  </a:lnTo>
                  <a:lnTo>
                    <a:pt x="168" y="43"/>
                  </a:lnTo>
                  <a:lnTo>
                    <a:pt x="176" y="65"/>
                  </a:lnTo>
                  <a:lnTo>
                    <a:pt x="180" y="89"/>
                  </a:lnTo>
                  <a:lnTo>
                    <a:pt x="176" y="113"/>
                  </a:lnTo>
                  <a:lnTo>
                    <a:pt x="168" y="134"/>
                  </a:lnTo>
                  <a:lnTo>
                    <a:pt x="153" y="152"/>
                  </a:lnTo>
                  <a:lnTo>
                    <a:pt x="136" y="165"/>
                  </a:lnTo>
                  <a:lnTo>
                    <a:pt x="115" y="174"/>
                  </a:lnTo>
                  <a:lnTo>
                    <a:pt x="90" y="177"/>
                  </a:lnTo>
                  <a:lnTo>
                    <a:pt x="68" y="174"/>
                  </a:lnTo>
                  <a:lnTo>
                    <a:pt x="46" y="165"/>
                  </a:lnTo>
                  <a:lnTo>
                    <a:pt x="27" y="152"/>
                  </a:lnTo>
                  <a:lnTo>
                    <a:pt x="14" y="134"/>
                  </a:lnTo>
                  <a:lnTo>
                    <a:pt x="4" y="113"/>
                  </a:lnTo>
                  <a:lnTo>
                    <a:pt x="0" y="89"/>
                  </a:lnTo>
                  <a:lnTo>
                    <a:pt x="4" y="65"/>
                  </a:lnTo>
                  <a:lnTo>
                    <a:pt x="14" y="43"/>
                  </a:lnTo>
                  <a:lnTo>
                    <a:pt x="27" y="26"/>
                  </a:lnTo>
                  <a:lnTo>
                    <a:pt x="46" y="12"/>
                  </a:lnTo>
                  <a:lnTo>
                    <a:pt x="68" y="3"/>
                  </a:lnTo>
                  <a:lnTo>
                    <a:pt x="90" y="0"/>
                  </a:lnTo>
                  <a:close/>
                </a:path>
              </a:pathLst>
            </a:custGeom>
            <a:solidFill>
              <a:schemeClr val="accent1"/>
            </a:solidFill>
            <a:ln w="0">
              <a:noFill/>
            </a:ln>
          </p:spPr>
          <p:style>
            <a:lnRef idx="0"/>
            <a:fillRef idx="0"/>
            <a:effectRef idx="0"/>
            <a:fontRef idx="minor"/>
          </p:style>
        </p:sp>
      </p:grpSp>
      <p:pic>
        <p:nvPicPr>
          <p:cNvPr id="182" name="Google Shape;42;p36" descr=""/>
          <p:cNvPicPr/>
          <p:nvPr/>
        </p:nvPicPr>
        <p:blipFill>
          <a:blip r:embed="rId2"/>
          <a:stretch/>
        </p:blipFill>
        <p:spPr>
          <a:xfrm>
            <a:off x="0" y="2932560"/>
            <a:ext cx="9143640" cy="2210760"/>
          </a:xfrm>
          <a:prstGeom prst="rect">
            <a:avLst/>
          </a:prstGeom>
          <a:ln w="0">
            <a:noFill/>
          </a:ln>
        </p:spPr>
      </p:pic>
      <p:sp>
        <p:nvSpPr>
          <p:cNvPr id="183" name="Google Shape;43;p36"/>
          <p:cNvSpPr/>
          <p:nvPr/>
        </p:nvSpPr>
        <p:spPr>
          <a:xfrm>
            <a:off x="2500200" y="1964880"/>
            <a:ext cx="4143240" cy="692640"/>
          </a:xfrm>
          <a:prstGeom prst="rect">
            <a:avLst/>
          </a:prstGeom>
          <a:noFill/>
          <a:ln w="0">
            <a:noFill/>
          </a:ln>
        </p:spPr>
        <p:style>
          <a:lnRef idx="0"/>
          <a:fillRef idx="0"/>
          <a:effectRef idx="0"/>
          <a:fontRef idx="minor"/>
        </p:style>
        <p:txBody>
          <a:bodyPr lIns="68400" rIns="68400" tIns="34200" bIns="34200">
            <a:spAutoFit/>
          </a:bodyPr>
          <a:p>
            <a:pPr algn="ctr">
              <a:lnSpc>
                <a:spcPct val="100000"/>
              </a:lnSpc>
              <a:tabLst>
                <a:tab algn="l" pos="0"/>
              </a:tabLst>
            </a:pPr>
            <a:r>
              <a:rPr b="1" lang="en-US" sz="4100" spc="-1" strike="noStrike">
                <a:solidFill>
                  <a:srgbClr val="4f2683"/>
                </a:solidFill>
                <a:latin typeface="Arial"/>
                <a:ea typeface="Arial"/>
              </a:rPr>
              <a:t>Thank You</a:t>
            </a:r>
            <a:endParaRPr b="0" lang="en-US" sz="4100" spc="-1" strike="noStrike">
              <a:latin typeface="Arial"/>
            </a:endParaRPr>
          </a:p>
        </p:txBody>
      </p:sp>
      <p:pic>
        <p:nvPicPr>
          <p:cNvPr id="184" name="Google Shape;44;p36" descr=""/>
          <p:cNvPicPr/>
          <p:nvPr/>
        </p:nvPicPr>
        <p:blipFill>
          <a:blip r:embed="rId3"/>
          <a:stretch/>
        </p:blipFill>
        <p:spPr>
          <a:xfrm>
            <a:off x="7615080" y="260280"/>
            <a:ext cx="1371600" cy="437760"/>
          </a:xfrm>
          <a:prstGeom prst="rect">
            <a:avLst/>
          </a:prstGeom>
          <a:ln w="0">
            <a:noFill/>
          </a:ln>
        </p:spPr>
      </p:pic>
      <p:pic>
        <p:nvPicPr>
          <p:cNvPr id="185" name="Google Shape;45;p36" descr="Logo&#10;&#10;Description automatically generated"/>
          <p:cNvPicPr/>
          <p:nvPr/>
        </p:nvPicPr>
        <p:blipFill>
          <a:blip r:embed="rId4"/>
          <a:stretch/>
        </p:blipFill>
        <p:spPr>
          <a:xfrm>
            <a:off x="156960" y="258120"/>
            <a:ext cx="1332000" cy="517320"/>
          </a:xfrm>
          <a:prstGeom prst="rect">
            <a:avLst/>
          </a:prstGeom>
          <a:ln w="0">
            <a:noFill/>
          </a:ln>
        </p:spPr>
      </p:pic>
      <p:sp>
        <p:nvSpPr>
          <p:cNvPr id="186" name="PlaceHolder 1"/>
          <p:cNvSpPr>
            <a:spLocks noGrp="1"/>
          </p:cNvSpPr>
          <p:nvPr>
            <p:ph type="title"/>
          </p:nvPr>
        </p:nvSpPr>
        <p:spPr>
          <a:xfrm>
            <a:off x="457200" y="205200"/>
            <a:ext cx="8229240" cy="858600"/>
          </a:xfrm>
          <a:prstGeom prst="rect">
            <a:avLst/>
          </a:prstGeom>
        </p:spPr>
        <p:txBody>
          <a:bodyPr lIns="0" rIns="0" tIns="0" bIns="0" anchor="ctr">
            <a:noAutofit/>
          </a:bodyPr>
          <a:p>
            <a:r>
              <a:rPr b="0" lang="zh-TW" sz="1400" spc="-1" strike="noStrike">
                <a:solidFill>
                  <a:srgbClr val="000000"/>
                </a:solidFill>
                <a:latin typeface="Arial"/>
              </a:rPr>
              <a:t>請按這裡編輯題名文字格式</a:t>
            </a:r>
            <a:endParaRPr b="0" lang="en-US" sz="1400" spc="-1" strike="noStrike">
              <a:solidFill>
                <a:srgbClr val="000000"/>
              </a:solidFill>
              <a:latin typeface="Arial"/>
            </a:endParaRPr>
          </a:p>
        </p:txBody>
      </p:sp>
      <p:sp>
        <p:nvSpPr>
          <p:cNvPr id="187" name="PlaceHolder 2"/>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zh-TW" sz="1400" spc="-1" strike="noStrike">
                <a:solidFill>
                  <a:srgbClr val="000000"/>
                </a:solidFill>
                <a:latin typeface="Arial"/>
              </a:rPr>
              <a:t>請按這裡編輯大綱文字格式</a:t>
            </a:r>
            <a:endParaRPr b="0" lang="en-US"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zh-TW" sz="1400" spc="-1" strike="noStrike">
                <a:solidFill>
                  <a:srgbClr val="000000"/>
                </a:solidFill>
                <a:latin typeface="Arial"/>
              </a:rPr>
              <a:t>第二個大綱層次</a:t>
            </a:r>
            <a:endParaRPr b="0" lang="en-US"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zh-TW" sz="1400" spc="-1" strike="noStrike">
                <a:solidFill>
                  <a:srgbClr val="000000"/>
                </a:solidFill>
                <a:latin typeface="Arial"/>
              </a:rPr>
              <a:t>第三個大綱層次</a:t>
            </a:r>
            <a:endParaRPr b="0" lang="en-US"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zh-TW" sz="1400" spc="-1" strike="noStrike">
                <a:solidFill>
                  <a:srgbClr val="000000"/>
                </a:solidFill>
                <a:latin typeface="Arial"/>
              </a:rPr>
              <a:t>第四個大綱層次</a:t>
            </a:r>
            <a:endParaRPr b="0" lang="en-US"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zh-TW" sz="2000" spc="-1" strike="noStrike">
                <a:solidFill>
                  <a:srgbClr val="000000"/>
                </a:solidFill>
                <a:latin typeface="Arial"/>
              </a:rPr>
              <a:t>第五個大綱層次</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zh-TW" sz="2000" spc="-1" strike="noStrike">
                <a:solidFill>
                  <a:srgbClr val="000000"/>
                </a:solidFill>
                <a:latin typeface="Arial"/>
              </a:rPr>
              <a:t>第六個大綱層次</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zh-TW" sz="2000" spc="-1" strike="noStrike">
                <a:solidFill>
                  <a:srgbClr val="000000"/>
                </a:solidFill>
                <a:latin typeface="Arial"/>
              </a:rPr>
              <a:t>第七個大綱層次</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88" r:id="rId5"/>
    <p:sldLayoutId id="2147483689" r:id="rId6"/>
    <p:sldLayoutId id="2147483690" r:id="rId7"/>
    <p:sldLayoutId id="2147483691" r:id="rId8"/>
    <p:sldLayoutId id="2147483692" r:id="rId9"/>
    <p:sldLayoutId id="2147483693" r:id="rId10"/>
    <p:sldLayoutId id="2147483694" r:id="rId11"/>
    <p:sldLayoutId id="2147483695" r:id="rId12"/>
    <p:sldLayoutId id="2147483696" r:id="rId13"/>
    <p:sldLayoutId id="2147483697" r:id="rId14"/>
    <p:sldLayoutId id="2147483698" r:id="rId15"/>
    <p:sldLayoutId id="2147483699" r:id="rId16"/>
  </p:sldLayoutIdLst>
</p:sldMaster>
</file>

<file path=ppt/slides/_rels/slide1.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image" Target="../media/image16.png"/><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19.jpeg"/><Relationship Id="rId6" Type="http://schemas.openxmlformats.org/officeDocument/2006/relationships/image" Target="../media/image20.png"/><Relationship Id="rId7" Type="http://schemas.openxmlformats.org/officeDocument/2006/relationships/slideLayout" Target="../slideLayouts/slideLayout25.xml"/>
</Relationships>
</file>

<file path=ppt/slides/_rels/slide11.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25.xml"/>
</Relationships>
</file>

<file path=ppt/slides/_rels/slide12.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image" Target="../media/image23.png"/><Relationship Id="rId3" Type="http://schemas.openxmlformats.org/officeDocument/2006/relationships/image" Target="../media/image24.png"/><Relationship Id="rId4" Type="http://schemas.openxmlformats.org/officeDocument/2006/relationships/image" Target="../media/image25.png"/><Relationship Id="rId5" Type="http://schemas.openxmlformats.org/officeDocument/2006/relationships/image" Target="../media/image26.png"/><Relationship Id="rId6" Type="http://schemas.openxmlformats.org/officeDocument/2006/relationships/image" Target="../media/image27.png"/><Relationship Id="rId7" Type="http://schemas.openxmlformats.org/officeDocument/2006/relationships/image" Target="../media/image28.png"/><Relationship Id="rId8" Type="http://schemas.openxmlformats.org/officeDocument/2006/relationships/image" Target="../media/image29.png"/><Relationship Id="rId9" Type="http://schemas.openxmlformats.org/officeDocument/2006/relationships/slideLayout" Target="../slideLayouts/slideLayout25.xml"/>
</Relationships>
</file>

<file path=ppt/slides/_rels/slide13.xml.rels><?xml version="1.0" encoding="UTF-8"?>
<Relationships xmlns="http://schemas.openxmlformats.org/package/2006/relationships"><Relationship Id="rId1" Type="http://schemas.openxmlformats.org/officeDocument/2006/relationships/image" Target="../media/image30.png"/><Relationship Id="rId2" Type="http://schemas.openxmlformats.org/officeDocument/2006/relationships/slideLayout" Target="../slideLayouts/slideLayout25.xml"/>
</Relationships>
</file>

<file path=ppt/slides/_rels/slide14.xml.rels><?xml version="1.0" encoding="UTF-8"?>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slideLayout" Target="../slideLayouts/slideLayout25.xml"/>
</Relationships>
</file>

<file path=ppt/slides/_rels/slide15.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16.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17.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1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9.xml.rels><?xml version="1.0" encoding="UTF-8"?>
<Relationships xmlns="http://schemas.openxmlformats.org/package/2006/relationships"><Relationship Id="rId1" Type="http://schemas.openxmlformats.org/officeDocument/2006/relationships/image" Target="../media/image33.jpeg"/><Relationship Id="rId2" Type="http://schemas.openxmlformats.org/officeDocument/2006/relationships/image" Target="../media/image34.jpeg"/><Relationship Id="rId3" Type="http://schemas.openxmlformats.org/officeDocument/2006/relationships/slideLayout" Target="../slideLayouts/slideLayout25.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image" Target="../media/image35.jpeg"/><Relationship Id="rId2" Type="http://schemas.openxmlformats.org/officeDocument/2006/relationships/image" Target="../media/image36.png"/><Relationship Id="rId3" Type="http://schemas.openxmlformats.org/officeDocument/2006/relationships/image" Target="../media/image37.png"/><Relationship Id="rId4" Type="http://schemas.openxmlformats.org/officeDocument/2006/relationships/image" Target="../media/image38.jpeg"/><Relationship Id="rId5" Type="http://schemas.openxmlformats.org/officeDocument/2006/relationships/slideLayout" Target="../slideLayouts/slideLayout25.xml"/>
</Relationships>
</file>

<file path=ppt/slides/_rels/slide21.xml.rels><?xml version="1.0" encoding="UTF-8"?>
<Relationships xmlns="http://schemas.openxmlformats.org/package/2006/relationships"><Relationship Id="rId1" Type="http://schemas.openxmlformats.org/officeDocument/2006/relationships/image" Target="../media/image39.png"/><Relationship Id="rId2" Type="http://schemas.openxmlformats.org/officeDocument/2006/relationships/slideLayout" Target="../slideLayouts/slideLayout25.xml"/>
</Relationships>
</file>

<file path=ppt/slides/_rels/slide22.xml.rels><?xml version="1.0" encoding="UTF-8"?>
<Relationships xmlns="http://schemas.openxmlformats.org/package/2006/relationships"><Relationship Id="rId1" Type="http://schemas.openxmlformats.org/officeDocument/2006/relationships/image" Target="../media/image40.png"/><Relationship Id="rId2" Type="http://schemas.openxmlformats.org/officeDocument/2006/relationships/slideLayout" Target="../slideLayouts/slideLayout25.xml"/>
</Relationships>
</file>

<file path=ppt/slides/_rels/slide23.xml.rels><?xml version="1.0" encoding="UTF-8"?>
<Relationships xmlns="http://schemas.openxmlformats.org/package/2006/relationships"><Relationship Id="rId1" Type="http://schemas.openxmlformats.org/officeDocument/2006/relationships/image" Target="../media/image41.jpeg"/><Relationship Id="rId2" Type="http://schemas.openxmlformats.org/officeDocument/2006/relationships/slideLayout" Target="../slideLayouts/slideLayout25.xml"/>
</Relationships>
</file>

<file path=ppt/slides/_rels/slide24.xml.rels><?xml version="1.0" encoding="UTF-8"?>
<Relationships xmlns="http://schemas.openxmlformats.org/package/2006/relationships"><Relationship Id="rId1" Type="http://schemas.openxmlformats.org/officeDocument/2006/relationships/image" Target="../media/image42.png"/><Relationship Id="rId2" Type="http://schemas.openxmlformats.org/officeDocument/2006/relationships/image" Target="../media/image43.png"/><Relationship Id="rId3" Type="http://schemas.openxmlformats.org/officeDocument/2006/relationships/slideLayout" Target="../slideLayouts/slideLayout25.xml"/>
</Relationships>
</file>

<file path=ppt/slides/_rels/slide25.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26.xml.rels><?xml version="1.0" encoding="UTF-8"?>
<Relationships xmlns="http://schemas.openxmlformats.org/package/2006/relationships"><Relationship Id="rId1" Type="http://schemas.openxmlformats.org/officeDocument/2006/relationships/image" Target="../media/image44.png"/><Relationship Id="rId2" Type="http://schemas.openxmlformats.org/officeDocument/2006/relationships/slideLayout" Target="../slideLayouts/slideLayout25.xml"/>
</Relationships>
</file>

<file path=ppt/slides/_rels/slide2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8.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2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30.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31.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32.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8.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image" Target="../media/image10.png"/><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slideLayout" Target="../slideLayouts/slideLayout25.xml"/>
</Relationships>
</file>

<file path=ppt/slides/_rels/slide9.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slideLayout" Target="../slideLayouts/slideLayout25.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4" name="Google Shape;106;p1"/>
          <p:cNvSpPr/>
          <p:nvPr/>
        </p:nvSpPr>
        <p:spPr>
          <a:xfrm>
            <a:off x="428040" y="3118680"/>
            <a:ext cx="8458560" cy="1085040"/>
          </a:xfrm>
          <a:prstGeom prst="rect">
            <a:avLst/>
          </a:prstGeom>
          <a:noFill/>
          <a:ln w="0">
            <a:noFill/>
          </a:ln>
        </p:spPr>
        <p:style>
          <a:lnRef idx="0"/>
          <a:fillRef idx="0"/>
          <a:effectRef idx="0"/>
          <a:fontRef idx="minor"/>
        </p:style>
        <p:txBody>
          <a:bodyPr lIns="68400" rIns="68400" tIns="34200" bIns="34200" anchor="b">
            <a:normAutofit/>
          </a:bodyPr>
          <a:p>
            <a:pPr>
              <a:lnSpc>
                <a:spcPct val="100000"/>
              </a:lnSpc>
              <a:tabLst>
                <a:tab algn="l" pos="0"/>
              </a:tabLst>
            </a:pPr>
            <a:r>
              <a:rPr b="0" lang="zh-TW" sz="1800" spc="-1" strike="noStrike">
                <a:solidFill>
                  <a:srgbClr val="000000"/>
                </a:solidFill>
                <a:latin typeface="Arial"/>
                <a:ea typeface="Arial"/>
              </a:rPr>
              <a:t>隊伍名稱 </a:t>
            </a:r>
            <a:r>
              <a:rPr b="0" lang="en-US" sz="2400" spc="-1" strike="noStrike">
                <a:solidFill>
                  <a:srgbClr val="000000"/>
                </a:solidFill>
                <a:latin typeface="Arial"/>
                <a:ea typeface="Arial"/>
              </a:rPr>
              <a:t>-</a:t>
            </a:r>
            <a:r>
              <a:rPr b="0" lang="en-US" sz="2100" spc="-1" strike="noStrike">
                <a:solidFill>
                  <a:srgbClr val="000000"/>
                </a:solidFill>
                <a:latin typeface="Arial"/>
                <a:ea typeface="Arial"/>
              </a:rPr>
              <a:t> </a:t>
            </a:r>
            <a:r>
              <a:rPr b="1" lang="zh-TW" sz="2100" spc="-1" strike="noStrike">
                <a:solidFill>
                  <a:srgbClr val="000000"/>
                </a:solidFill>
                <a:latin typeface="Arial"/>
                <a:ea typeface="Arial"/>
              </a:rPr>
              <a:t>購物大師 </a:t>
            </a:r>
            <a:r>
              <a:rPr b="1" lang="en-US" sz="2100" spc="-1" strike="noStrike">
                <a:solidFill>
                  <a:srgbClr val="000000"/>
                </a:solidFill>
                <a:latin typeface="Arial"/>
                <a:ea typeface="Arial"/>
              </a:rPr>
              <a:t>/ Shopping Master </a:t>
            </a:r>
            <a:endParaRPr b="0" lang="en-US" sz="2100" spc="-1" strike="noStrike">
              <a:latin typeface="Arial"/>
            </a:endParaRPr>
          </a:p>
          <a:p>
            <a:pPr>
              <a:lnSpc>
                <a:spcPct val="100000"/>
              </a:lnSpc>
              <a:tabLst>
                <a:tab algn="l" pos="0"/>
              </a:tabLst>
            </a:pPr>
            <a:r>
              <a:rPr b="0" lang="zh-TW" sz="1800" spc="-1" strike="noStrike">
                <a:solidFill>
                  <a:srgbClr val="000000"/>
                </a:solidFill>
                <a:latin typeface="Arial"/>
                <a:ea typeface="Arial"/>
              </a:rPr>
              <a:t>小組成員 </a:t>
            </a:r>
            <a:r>
              <a:rPr b="1" lang="en-US" sz="1800" spc="-1" strike="noStrike">
                <a:solidFill>
                  <a:srgbClr val="000000"/>
                </a:solidFill>
                <a:latin typeface="Arial"/>
                <a:ea typeface="Arial"/>
              </a:rPr>
              <a:t>-</a:t>
            </a:r>
            <a:r>
              <a:rPr b="0" lang="en-US" sz="1800" spc="-1" strike="noStrike">
                <a:solidFill>
                  <a:srgbClr val="000000"/>
                </a:solidFill>
                <a:latin typeface="Arial"/>
                <a:ea typeface="Arial"/>
              </a:rPr>
              <a:t> </a:t>
            </a:r>
            <a:r>
              <a:rPr b="0" lang="zh-TW" sz="1800" spc="-1" strike="noStrike">
                <a:solidFill>
                  <a:srgbClr val="000000"/>
                </a:solidFill>
                <a:latin typeface="Arial"/>
                <a:ea typeface="Arial"/>
              </a:rPr>
              <a:t>陳品燁、孫德旭、王亮潛</a:t>
            </a:r>
            <a:endParaRPr b="0" lang="en-US" sz="1800" spc="-1" strike="noStrike">
              <a:latin typeface="Arial"/>
            </a:endParaRPr>
          </a:p>
          <a:p>
            <a:pPr>
              <a:lnSpc>
                <a:spcPct val="100000"/>
              </a:lnSpc>
              <a:tabLst>
                <a:tab algn="l" pos="0"/>
              </a:tabLst>
            </a:pPr>
            <a:r>
              <a:rPr b="0" lang="zh-TW" sz="1800" spc="-1" strike="noStrike">
                <a:solidFill>
                  <a:srgbClr val="000000"/>
                </a:solidFill>
                <a:latin typeface="Arial"/>
                <a:ea typeface="Arial"/>
              </a:rPr>
              <a:t>指導教授 </a:t>
            </a:r>
            <a:r>
              <a:rPr b="0" lang="en-US" sz="1800" spc="-1" strike="noStrike">
                <a:solidFill>
                  <a:srgbClr val="000000"/>
                </a:solidFill>
                <a:latin typeface="Arial"/>
                <a:ea typeface="Arial"/>
              </a:rPr>
              <a:t>- </a:t>
            </a:r>
            <a:r>
              <a:rPr b="0" lang="zh-TW" sz="1800" spc="-1" strike="noStrike">
                <a:solidFill>
                  <a:srgbClr val="000000"/>
                </a:solidFill>
                <a:latin typeface="Arial"/>
                <a:ea typeface="Arial"/>
              </a:rPr>
              <a:t>張伯廷 教授</a:t>
            </a:r>
            <a:endParaRPr b="0" lang="en-US" sz="1800" spc="-1" strike="noStrike">
              <a:latin typeface="Arial"/>
            </a:endParaRPr>
          </a:p>
        </p:txBody>
      </p:sp>
      <p:sp>
        <p:nvSpPr>
          <p:cNvPr id="225" name="Google Shape;107;p1"/>
          <p:cNvSpPr txBox="1"/>
          <p:nvPr/>
        </p:nvSpPr>
        <p:spPr>
          <a:xfrm>
            <a:off x="428040" y="4257720"/>
            <a:ext cx="4143600" cy="297360"/>
          </a:xfrm>
          <a:prstGeom prst="rect">
            <a:avLst/>
          </a:prstGeom>
          <a:noFill/>
          <a:ln w="0">
            <a:noFill/>
          </a:ln>
        </p:spPr>
        <p:txBody>
          <a:bodyPr lIns="68400" rIns="68400" tIns="34200" bIns="34200" anchor="b">
            <a:normAutofit/>
          </a:bodyPr>
          <a:p>
            <a:pPr marL="127080" indent="-126720">
              <a:lnSpc>
                <a:spcPct val="100000"/>
              </a:lnSpc>
              <a:tabLst>
                <a:tab algn="l" pos="0"/>
              </a:tabLst>
            </a:pPr>
            <a:r>
              <a:rPr b="0" lang="en-US" sz="1500" spc="-1" strike="noStrike">
                <a:solidFill>
                  <a:srgbClr val="000000"/>
                </a:solidFill>
                <a:latin typeface="Arial"/>
                <a:ea typeface="Arial"/>
              </a:rPr>
              <a:t>2022/07/22</a:t>
            </a:r>
            <a:endParaRPr b="0" lang="en-US" sz="1500" spc="-1" strike="noStrike">
              <a:solidFill>
                <a:srgbClr val="000000"/>
              </a:solidFill>
              <a:latin typeface="Arial"/>
            </a:endParaRPr>
          </a:p>
        </p:txBody>
      </p:sp>
      <p:sp>
        <p:nvSpPr>
          <p:cNvPr id="226" name="Google Shape;108;p1"/>
          <p:cNvSpPr/>
          <p:nvPr/>
        </p:nvSpPr>
        <p:spPr>
          <a:xfrm>
            <a:off x="428400" y="2193120"/>
            <a:ext cx="8458560" cy="925200"/>
          </a:xfrm>
          <a:prstGeom prst="rect">
            <a:avLst/>
          </a:prstGeom>
          <a:noFill/>
          <a:ln w="0">
            <a:noFill/>
          </a:ln>
        </p:spPr>
        <p:style>
          <a:lnRef idx="0"/>
          <a:fillRef idx="0"/>
          <a:effectRef idx="0"/>
          <a:fontRef idx="minor"/>
        </p:style>
        <p:txBody>
          <a:bodyPr lIns="68400" rIns="68400" tIns="34200" bIns="34200">
            <a:normAutofit/>
          </a:bodyPr>
          <a:p>
            <a:pPr>
              <a:lnSpc>
                <a:spcPct val="100000"/>
              </a:lnSpc>
              <a:tabLst>
                <a:tab algn="l" pos="0"/>
              </a:tabLst>
            </a:pPr>
            <a:r>
              <a:rPr b="1" lang="en-US" sz="2800" spc="-1" strike="noStrike">
                <a:solidFill>
                  <a:srgbClr val="000000"/>
                </a:solidFill>
                <a:latin typeface="Arial"/>
                <a:ea typeface="Arial"/>
              </a:rPr>
              <a:t>AI</a:t>
            </a:r>
            <a:r>
              <a:rPr b="1" lang="zh-TW" sz="2800" spc="-1" strike="noStrike">
                <a:solidFill>
                  <a:srgbClr val="000000"/>
                </a:solidFill>
                <a:latin typeface="Arial"/>
                <a:ea typeface="Arial"/>
              </a:rPr>
              <a:t>智能購物車 </a:t>
            </a:r>
            <a:endParaRPr b="0" lang="en-US" sz="2800" spc="-1" strike="noStrike">
              <a:latin typeface="Arial"/>
            </a:endParaRPr>
          </a:p>
          <a:p>
            <a:pPr>
              <a:lnSpc>
                <a:spcPct val="100000"/>
              </a:lnSpc>
              <a:tabLst>
                <a:tab algn="l" pos="0"/>
              </a:tabLst>
            </a:pPr>
            <a:r>
              <a:rPr b="1" lang="en-US" sz="2000" spc="-1" strike="noStrike">
                <a:solidFill>
                  <a:srgbClr val="0070c0"/>
                </a:solidFill>
                <a:latin typeface="Arial"/>
                <a:ea typeface="Arial"/>
              </a:rPr>
              <a:t>AI Smart Shopping Cart</a:t>
            </a:r>
            <a:endParaRPr b="0" lang="en-US" sz="2000" spc="-1" strike="noStrike">
              <a:latin typeface="Arial"/>
            </a:endParaRPr>
          </a:p>
        </p:txBody>
      </p:sp>
      <p:sp>
        <p:nvSpPr>
          <p:cNvPr id="227" name="Google Shape;109;p1"/>
          <p:cNvSpPr/>
          <p:nvPr/>
        </p:nvSpPr>
        <p:spPr>
          <a:xfrm>
            <a:off x="428040" y="767520"/>
            <a:ext cx="8458560" cy="1371240"/>
          </a:xfrm>
          <a:prstGeom prst="rect">
            <a:avLst/>
          </a:prstGeom>
          <a:noFill/>
          <a:ln w="0">
            <a:noFill/>
          </a:ln>
        </p:spPr>
        <p:style>
          <a:lnRef idx="0"/>
          <a:fillRef idx="0"/>
          <a:effectRef idx="0"/>
          <a:fontRef idx="minor"/>
        </p:style>
        <p:txBody>
          <a:bodyPr lIns="68400" rIns="68400" tIns="34200" bIns="34200" anchor="b">
            <a:normAutofit/>
          </a:bodyPr>
          <a:p>
            <a:pPr>
              <a:lnSpc>
                <a:spcPct val="127000"/>
              </a:lnSpc>
              <a:tabLst>
                <a:tab algn="l" pos="0"/>
              </a:tabLst>
            </a:pPr>
            <a:r>
              <a:rPr b="1" lang="en-US" sz="2700" spc="-1" strike="noStrike">
                <a:solidFill>
                  <a:srgbClr val="4f2683"/>
                </a:solidFill>
                <a:latin typeface="Arial"/>
                <a:ea typeface="Arial"/>
              </a:rPr>
              <a:t>2022 Synopsys ARC </a:t>
            </a:r>
            <a:r>
              <a:rPr b="1" lang="zh-TW" sz="2700" spc="-1" strike="noStrike">
                <a:solidFill>
                  <a:srgbClr val="4f2683"/>
                </a:solidFill>
                <a:latin typeface="Arial"/>
                <a:ea typeface="Arial"/>
              </a:rPr>
              <a:t>盃 </a:t>
            </a:r>
            <a:r>
              <a:rPr b="1" lang="en-US" sz="2700" spc="-1" strike="noStrike">
                <a:solidFill>
                  <a:srgbClr val="4f2683"/>
                </a:solidFill>
                <a:latin typeface="Arial"/>
                <a:ea typeface="Arial"/>
              </a:rPr>
              <a:t>AIoT </a:t>
            </a:r>
            <a:r>
              <a:rPr b="1" lang="zh-TW" sz="2700" spc="-1" strike="noStrike">
                <a:solidFill>
                  <a:srgbClr val="4f2683"/>
                </a:solidFill>
                <a:latin typeface="Arial"/>
                <a:ea typeface="Arial"/>
              </a:rPr>
              <a:t>設計應用競賽</a:t>
            </a:r>
            <a:br/>
            <a:r>
              <a:rPr b="1" lang="zh-TW" sz="2700" spc="-1" strike="noStrike">
                <a:solidFill>
                  <a:srgbClr val="4f2683"/>
                </a:solidFill>
                <a:latin typeface="Arial"/>
                <a:ea typeface="Arial"/>
              </a:rPr>
              <a:t>決賽作品</a:t>
            </a:r>
            <a:endParaRPr b="0" lang="en-US" sz="2700" spc="-1" strike="noStrike">
              <a:latin typeface="Arial"/>
            </a:endParaRPr>
          </a:p>
        </p:txBody>
      </p:sp>
      <p:pic>
        <p:nvPicPr>
          <p:cNvPr id="228" name="Google Shape;110;p1" descr=""/>
          <p:cNvPicPr/>
          <p:nvPr/>
        </p:nvPicPr>
        <p:blipFill>
          <a:blip r:embed="rId1"/>
          <a:stretch/>
        </p:blipFill>
        <p:spPr>
          <a:xfrm>
            <a:off x="4433040" y="1916640"/>
            <a:ext cx="3028320" cy="2340720"/>
          </a:xfrm>
          <a:prstGeom prst="rect">
            <a:avLst/>
          </a:prstGeom>
          <a:ln w="0">
            <a:noFill/>
          </a:ln>
        </p:spPr>
      </p:pic>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82" name="Google Shape;200;p11" descr=""/>
          <p:cNvPicPr/>
          <p:nvPr/>
        </p:nvPicPr>
        <p:blipFill>
          <a:blip r:embed="rId1"/>
          <a:stretch/>
        </p:blipFill>
        <p:spPr>
          <a:xfrm>
            <a:off x="2926800" y="2571840"/>
            <a:ext cx="2124360" cy="2009160"/>
          </a:xfrm>
          <a:prstGeom prst="rect">
            <a:avLst/>
          </a:prstGeom>
          <a:ln w="0">
            <a:noFill/>
          </a:ln>
        </p:spPr>
      </p:pic>
      <p:sp>
        <p:nvSpPr>
          <p:cNvPr id="283" name="Google Shape;201;p11"/>
          <p:cNvSpPr/>
          <p:nvPr/>
        </p:nvSpPr>
        <p:spPr>
          <a:xfrm>
            <a:off x="6882120" y="961920"/>
            <a:ext cx="1410480" cy="2669760"/>
          </a:xfrm>
          <a:prstGeom prst="ellipse">
            <a:avLst/>
          </a:prstGeom>
          <a:solidFill>
            <a:schemeClr val="lt2"/>
          </a:solidFill>
          <a:ln w="28575">
            <a:solidFill>
              <a:srgbClr val="000000"/>
            </a:solidFill>
            <a:round/>
          </a:ln>
        </p:spPr>
        <p:style>
          <a:lnRef idx="0"/>
          <a:fillRef idx="0"/>
          <a:effectRef idx="0"/>
          <a:fontRef idx="minor"/>
        </p:style>
      </p:sp>
      <p:sp>
        <p:nvSpPr>
          <p:cNvPr id="284" name="Google Shape;202;p11"/>
          <p:cNvSpPr txBox="1"/>
          <p:nvPr/>
        </p:nvSpPr>
        <p:spPr>
          <a:xfrm>
            <a:off x="194760" y="245520"/>
            <a:ext cx="2562840" cy="492120"/>
          </a:xfrm>
          <a:prstGeom prst="rect">
            <a:avLst/>
          </a:prstGeom>
          <a:noFill/>
          <a:ln w="0">
            <a:noFill/>
          </a:ln>
        </p:spPr>
        <p:txBody>
          <a:bodyPr lIns="68400" rIns="68400" tIns="34200" bIns="34200" anchor="b">
            <a:noAutofit/>
          </a:bodyPr>
          <a:p>
            <a:pPr>
              <a:lnSpc>
                <a:spcPct val="100000"/>
              </a:lnSpc>
              <a:tabLst>
                <a:tab algn="l" pos="0"/>
              </a:tabLst>
            </a:pPr>
            <a:r>
              <a:rPr b="1" lang="zh-TW" sz="2400" spc="-1" strike="noStrike">
                <a:solidFill>
                  <a:srgbClr val="000000"/>
                </a:solidFill>
                <a:latin typeface="Arial"/>
                <a:ea typeface="Arial"/>
              </a:rPr>
              <a:t>系統示意圖</a:t>
            </a:r>
            <a:endParaRPr b="0" lang="en-US" sz="2400" spc="-1" strike="noStrike">
              <a:solidFill>
                <a:srgbClr val="000000"/>
              </a:solidFill>
              <a:latin typeface="Arial"/>
            </a:endParaRPr>
          </a:p>
        </p:txBody>
      </p:sp>
      <p:sp>
        <p:nvSpPr>
          <p:cNvPr id="285" name="Google Shape;203;p11"/>
          <p:cNvSpPr/>
          <p:nvPr/>
        </p:nvSpPr>
        <p:spPr>
          <a:xfrm flipH="1">
            <a:off x="6079680" y="364680"/>
            <a:ext cx="2932200" cy="488160"/>
          </a:xfrm>
          <a:prstGeom prst="rect">
            <a:avLst/>
          </a:prstGeom>
          <a:noFill/>
          <a:ln w="0">
            <a:noFill/>
          </a:ln>
        </p:spPr>
        <p:style>
          <a:lnRef idx="0"/>
          <a:fillRef idx="0"/>
          <a:effectRef idx="0"/>
          <a:fontRef idx="minor"/>
        </p:style>
        <p:txBody>
          <a:bodyPr tIns="91440" bIns="91440">
            <a:spAutoFit/>
          </a:bodyPr>
          <a:p>
            <a:pPr>
              <a:lnSpc>
                <a:spcPct val="100000"/>
              </a:lnSpc>
              <a:tabLst>
                <a:tab algn="l" pos="0"/>
              </a:tabLst>
            </a:pPr>
            <a:r>
              <a:rPr b="1" lang="en-US" sz="1800" spc="-1" strike="noStrike">
                <a:solidFill>
                  <a:srgbClr val="000000"/>
                </a:solidFill>
                <a:latin typeface="Arial"/>
                <a:ea typeface="Arial"/>
              </a:rPr>
              <a:t>ARC EM9D &amp; </a:t>
            </a:r>
            <a:r>
              <a:rPr b="1" lang="zh-TW" sz="1800" spc="-1" strike="noStrike">
                <a:solidFill>
                  <a:srgbClr val="000000"/>
                </a:solidFill>
                <a:latin typeface="Arial"/>
                <a:ea typeface="Arial"/>
              </a:rPr>
              <a:t>電子紙螢</a:t>
            </a:r>
            <a:r>
              <a:rPr b="1" lang="zh-TW" sz="2000" spc="-1" strike="noStrike">
                <a:solidFill>
                  <a:srgbClr val="000000"/>
                </a:solidFill>
                <a:latin typeface="Arial"/>
                <a:ea typeface="Arial"/>
              </a:rPr>
              <a:t>幕</a:t>
            </a:r>
            <a:endParaRPr b="0" lang="en-US" sz="2000" spc="-1" strike="noStrike">
              <a:latin typeface="Arial"/>
            </a:endParaRPr>
          </a:p>
        </p:txBody>
      </p:sp>
      <p:sp>
        <p:nvSpPr>
          <p:cNvPr id="286" name="Google Shape;204;p11"/>
          <p:cNvSpPr/>
          <p:nvPr/>
        </p:nvSpPr>
        <p:spPr>
          <a:xfrm>
            <a:off x="4586760" y="2184120"/>
            <a:ext cx="754200" cy="492120"/>
          </a:xfrm>
          <a:prstGeom prst="rect">
            <a:avLst/>
          </a:prstGeom>
          <a:solidFill>
            <a:schemeClr val="lt2"/>
          </a:solidFill>
          <a:ln w="28575">
            <a:solidFill>
              <a:srgbClr val="000000"/>
            </a:solidFill>
            <a:round/>
          </a:ln>
        </p:spPr>
        <p:style>
          <a:lnRef idx="0"/>
          <a:fillRef idx="0"/>
          <a:effectRef idx="0"/>
          <a:fontRef idx="minor"/>
        </p:style>
        <p:txBody>
          <a:bodyPr tIns="91440" bIns="91440" anchor="ctr">
            <a:noAutofit/>
          </a:bodyPr>
          <a:p>
            <a:pPr>
              <a:lnSpc>
                <a:spcPct val="100000"/>
              </a:lnSpc>
              <a:tabLst>
                <a:tab algn="l" pos="0"/>
              </a:tabLst>
            </a:pPr>
            <a:r>
              <a:rPr b="1" lang="zh-TW" sz="1400" spc="-1" strike="noStrike">
                <a:solidFill>
                  <a:srgbClr val="000000"/>
                </a:solidFill>
                <a:latin typeface="Arial"/>
                <a:ea typeface="Arial"/>
              </a:rPr>
              <a:t>智慧購物顯示</a:t>
            </a:r>
            <a:endParaRPr b="0" lang="en-US" sz="1400" spc="-1" strike="noStrike">
              <a:latin typeface="Arial"/>
            </a:endParaRPr>
          </a:p>
        </p:txBody>
      </p:sp>
      <p:pic>
        <p:nvPicPr>
          <p:cNvPr id="287" name="Google Shape;205;p11" descr=""/>
          <p:cNvPicPr/>
          <p:nvPr/>
        </p:nvPicPr>
        <p:blipFill>
          <a:blip r:embed="rId2"/>
          <a:stretch/>
        </p:blipFill>
        <p:spPr>
          <a:xfrm>
            <a:off x="2089080" y="2017080"/>
            <a:ext cx="754200" cy="826560"/>
          </a:xfrm>
          <a:prstGeom prst="rect">
            <a:avLst/>
          </a:prstGeom>
          <a:ln w="0">
            <a:noFill/>
          </a:ln>
        </p:spPr>
      </p:pic>
      <p:sp>
        <p:nvSpPr>
          <p:cNvPr id="288" name="Google Shape;206;p11"/>
          <p:cNvSpPr/>
          <p:nvPr/>
        </p:nvSpPr>
        <p:spPr>
          <a:xfrm>
            <a:off x="2178000" y="2430360"/>
            <a:ext cx="792000" cy="411480"/>
          </a:xfrm>
          <a:prstGeom prst="rect">
            <a:avLst/>
          </a:prstGeom>
          <a:noFill/>
          <a:ln w="0">
            <a:noFill/>
          </a:ln>
        </p:spPr>
        <p:style>
          <a:lnRef idx="0"/>
          <a:fillRef idx="0"/>
          <a:effectRef idx="0"/>
          <a:fontRef idx="minor"/>
        </p:style>
        <p:txBody>
          <a:bodyPr tIns="91440" bIns="91440">
            <a:spAutoFit/>
          </a:bodyPr>
          <a:p>
            <a:pPr>
              <a:lnSpc>
                <a:spcPct val="100000"/>
              </a:lnSpc>
              <a:tabLst>
                <a:tab algn="l" pos="0"/>
              </a:tabLst>
            </a:pPr>
            <a:r>
              <a:rPr b="1" lang="zh-TW" sz="1500" spc="-1" strike="noStrike">
                <a:solidFill>
                  <a:srgbClr val="000000"/>
                </a:solidFill>
                <a:latin typeface="Arial"/>
                <a:ea typeface="Arial"/>
              </a:rPr>
              <a:t>顧客</a:t>
            </a:r>
            <a:endParaRPr b="0" lang="en-US" sz="1500" spc="-1" strike="noStrike">
              <a:latin typeface="Arial"/>
            </a:endParaRPr>
          </a:p>
        </p:txBody>
      </p:sp>
      <p:sp>
        <p:nvSpPr>
          <p:cNvPr id="289" name="Google Shape;207;p11"/>
          <p:cNvSpPr/>
          <p:nvPr/>
        </p:nvSpPr>
        <p:spPr>
          <a:xfrm>
            <a:off x="1330200" y="2594160"/>
            <a:ext cx="792000" cy="639720"/>
          </a:xfrm>
          <a:prstGeom prst="rect">
            <a:avLst/>
          </a:prstGeom>
          <a:noFill/>
          <a:ln w="0">
            <a:noFill/>
          </a:ln>
        </p:spPr>
        <p:style>
          <a:lnRef idx="0"/>
          <a:fillRef idx="0"/>
          <a:effectRef idx="0"/>
          <a:fontRef idx="minor"/>
        </p:style>
        <p:txBody>
          <a:bodyPr tIns="91440" bIns="91440">
            <a:spAutoFit/>
          </a:bodyPr>
          <a:p>
            <a:pPr>
              <a:lnSpc>
                <a:spcPct val="100000"/>
              </a:lnSpc>
              <a:tabLst>
                <a:tab algn="l" pos="0"/>
              </a:tabLst>
            </a:pPr>
            <a:r>
              <a:rPr b="1" lang="zh-TW" sz="1500" spc="-1" strike="noStrike">
                <a:solidFill>
                  <a:srgbClr val="000000"/>
                </a:solidFill>
                <a:latin typeface="Arial"/>
                <a:ea typeface="Arial"/>
              </a:rPr>
              <a:t>輸入購物清單</a:t>
            </a:r>
            <a:endParaRPr b="0" lang="en-US" sz="1500" spc="-1" strike="noStrike">
              <a:latin typeface="Arial"/>
            </a:endParaRPr>
          </a:p>
        </p:txBody>
      </p:sp>
      <p:sp>
        <p:nvSpPr>
          <p:cNvPr id="290" name="Google Shape;208;p11"/>
          <p:cNvSpPr/>
          <p:nvPr/>
        </p:nvSpPr>
        <p:spPr>
          <a:xfrm>
            <a:off x="3760200" y="2767680"/>
            <a:ext cx="979920" cy="411480"/>
          </a:xfrm>
          <a:prstGeom prst="rect">
            <a:avLst/>
          </a:prstGeom>
          <a:noFill/>
          <a:ln w="0">
            <a:noFill/>
          </a:ln>
        </p:spPr>
        <p:style>
          <a:lnRef idx="0"/>
          <a:fillRef idx="0"/>
          <a:effectRef idx="0"/>
          <a:fontRef idx="minor"/>
        </p:style>
        <p:txBody>
          <a:bodyPr tIns="91440" bIns="91440">
            <a:spAutoFit/>
          </a:bodyPr>
          <a:p>
            <a:pPr algn="ctr">
              <a:lnSpc>
                <a:spcPct val="100000"/>
              </a:lnSpc>
              <a:tabLst>
                <a:tab algn="l" pos="0"/>
              </a:tabLst>
            </a:pPr>
            <a:r>
              <a:rPr b="1" lang="zh-TW" sz="1500" spc="-1" strike="noStrike">
                <a:solidFill>
                  <a:srgbClr val="000000"/>
                </a:solidFill>
                <a:latin typeface="Arial"/>
                <a:ea typeface="Arial"/>
              </a:rPr>
              <a:t>識別商品</a:t>
            </a:r>
            <a:endParaRPr b="0" lang="en-US" sz="1500" spc="-1" strike="noStrike">
              <a:latin typeface="Arial"/>
            </a:endParaRPr>
          </a:p>
        </p:txBody>
      </p:sp>
      <p:pic>
        <p:nvPicPr>
          <p:cNvPr id="291" name="Google Shape;209;p11" descr=""/>
          <p:cNvPicPr/>
          <p:nvPr/>
        </p:nvPicPr>
        <p:blipFill>
          <a:blip r:embed="rId3"/>
          <a:srcRect l="24518" t="10529" r="21011" b="15244"/>
          <a:stretch/>
        </p:blipFill>
        <p:spPr>
          <a:xfrm>
            <a:off x="691920" y="1978920"/>
            <a:ext cx="582120" cy="902520"/>
          </a:xfrm>
          <a:prstGeom prst="rect">
            <a:avLst/>
          </a:prstGeom>
          <a:ln w="9525">
            <a:solidFill>
              <a:srgbClr val="000000"/>
            </a:solidFill>
            <a:round/>
          </a:ln>
        </p:spPr>
      </p:pic>
      <p:sp>
        <p:nvSpPr>
          <p:cNvPr id="292" name="Google Shape;210;p11"/>
          <p:cNvSpPr/>
          <p:nvPr/>
        </p:nvSpPr>
        <p:spPr>
          <a:xfrm>
            <a:off x="708840" y="2947680"/>
            <a:ext cx="621000" cy="639720"/>
          </a:xfrm>
          <a:prstGeom prst="rect">
            <a:avLst/>
          </a:prstGeom>
          <a:noFill/>
          <a:ln w="0">
            <a:noFill/>
          </a:ln>
        </p:spPr>
        <p:style>
          <a:lnRef idx="0"/>
          <a:fillRef idx="0"/>
          <a:effectRef idx="0"/>
          <a:fontRef idx="minor"/>
        </p:style>
        <p:txBody>
          <a:bodyPr tIns="91440" bIns="91440">
            <a:spAutoFit/>
          </a:bodyPr>
          <a:p>
            <a:pPr>
              <a:lnSpc>
                <a:spcPct val="100000"/>
              </a:lnSpc>
              <a:tabLst>
                <a:tab algn="l" pos="0"/>
              </a:tabLst>
            </a:pPr>
            <a:r>
              <a:rPr b="1" lang="zh-TW" sz="1500" spc="-1" strike="noStrike">
                <a:solidFill>
                  <a:srgbClr val="000000"/>
                </a:solidFill>
                <a:latin typeface="Arial"/>
                <a:ea typeface="Arial"/>
              </a:rPr>
              <a:t>手機</a:t>
            </a:r>
            <a:endParaRPr b="0" lang="en-US" sz="1500" spc="-1" strike="noStrike">
              <a:latin typeface="Arial"/>
            </a:endParaRPr>
          </a:p>
          <a:p>
            <a:pPr>
              <a:lnSpc>
                <a:spcPct val="100000"/>
              </a:lnSpc>
              <a:tabLst>
                <a:tab algn="l" pos="0"/>
              </a:tabLst>
            </a:pPr>
            <a:r>
              <a:rPr b="1" lang="en-US" sz="1500" spc="-1" strike="noStrike">
                <a:solidFill>
                  <a:srgbClr val="000000"/>
                </a:solidFill>
                <a:latin typeface="Arial"/>
                <a:ea typeface="Arial"/>
              </a:rPr>
              <a:t>APP</a:t>
            </a:r>
            <a:endParaRPr b="0" lang="en-US" sz="1500" spc="-1" strike="noStrike">
              <a:latin typeface="Arial"/>
            </a:endParaRPr>
          </a:p>
        </p:txBody>
      </p:sp>
      <p:sp>
        <p:nvSpPr>
          <p:cNvPr id="293" name="Google Shape;211;p11"/>
          <p:cNvSpPr/>
          <p:nvPr/>
        </p:nvSpPr>
        <p:spPr>
          <a:xfrm flipH="1" rot="10800000">
            <a:off x="3960000" y="2676960"/>
            <a:ext cx="1003320" cy="528120"/>
          </a:xfrm>
          <a:prstGeom prst="bentConnector2">
            <a:avLst/>
          </a:prstGeom>
          <a:noFill/>
          <a:ln w="28575">
            <a:solidFill>
              <a:srgbClr val="000000"/>
            </a:solidFill>
            <a:prstDash val="dash"/>
            <a:round/>
            <a:tailEnd len="med" type="triangle" w="med"/>
          </a:ln>
          <a:effectLst>
            <a:outerShdw algn="bl" blurRad="57240" dir="5400000" dist="19080" rotWithShape="0">
              <a:srgbClr val="000000">
                <a:alpha val="50000"/>
              </a:srgbClr>
            </a:outerShdw>
          </a:effectLst>
        </p:spPr>
        <p:style>
          <a:lnRef idx="0"/>
          <a:fillRef idx="0"/>
          <a:effectRef idx="0"/>
          <a:fontRef idx="minor"/>
        </p:style>
      </p:sp>
      <p:pic>
        <p:nvPicPr>
          <p:cNvPr id="294" name="Google Shape;213;p11" descr=""/>
          <p:cNvPicPr/>
          <p:nvPr/>
        </p:nvPicPr>
        <p:blipFill>
          <a:blip r:embed="rId4"/>
          <a:stretch/>
        </p:blipFill>
        <p:spPr>
          <a:xfrm>
            <a:off x="7149240" y="2319120"/>
            <a:ext cx="979920" cy="744840"/>
          </a:xfrm>
          <a:prstGeom prst="rect">
            <a:avLst/>
          </a:prstGeom>
          <a:ln w="0">
            <a:noFill/>
          </a:ln>
        </p:spPr>
      </p:pic>
      <p:pic>
        <p:nvPicPr>
          <p:cNvPr id="295" name="Google Shape;214;p11" descr=""/>
          <p:cNvPicPr/>
          <p:nvPr/>
        </p:nvPicPr>
        <p:blipFill>
          <a:blip r:embed="rId5"/>
          <a:stretch/>
        </p:blipFill>
        <p:spPr>
          <a:xfrm>
            <a:off x="7056360" y="1432080"/>
            <a:ext cx="979920" cy="754200"/>
          </a:xfrm>
          <a:prstGeom prst="rect">
            <a:avLst/>
          </a:prstGeom>
          <a:ln w="0">
            <a:noFill/>
          </a:ln>
        </p:spPr>
      </p:pic>
      <p:sp>
        <p:nvSpPr>
          <p:cNvPr id="296" name="Google Shape;215;p11"/>
          <p:cNvSpPr/>
          <p:nvPr/>
        </p:nvSpPr>
        <p:spPr>
          <a:xfrm flipH="1" rot="10800000">
            <a:off x="5341680" y="1353240"/>
            <a:ext cx="1746720" cy="1077120"/>
          </a:xfrm>
          <a:custGeom>
            <a:avLst/>
            <a:gdLst/>
            <a:ahLst/>
            <a:rect l="l" t="t" r="r" b="b"/>
            <a:pathLst>
              <a:path w="21600" h="21600">
                <a:moveTo>
                  <a:pt x="0" y="0"/>
                </a:moveTo>
                <a:lnTo>
                  <a:pt x="21600" y="21600"/>
                </a:lnTo>
              </a:path>
            </a:pathLst>
          </a:custGeom>
          <a:noFill/>
          <a:ln w="28575">
            <a:solidFill>
              <a:srgbClr val="000000"/>
            </a:solidFill>
            <a:prstDash val="dash"/>
            <a:round/>
          </a:ln>
        </p:spPr>
        <p:style>
          <a:lnRef idx="0"/>
          <a:fillRef idx="0"/>
          <a:effectRef idx="0"/>
          <a:fontRef idx="minor"/>
        </p:style>
      </p:sp>
      <p:sp>
        <p:nvSpPr>
          <p:cNvPr id="297" name="Google Shape;216;p11"/>
          <p:cNvSpPr/>
          <p:nvPr/>
        </p:nvSpPr>
        <p:spPr>
          <a:xfrm>
            <a:off x="5326560" y="2430360"/>
            <a:ext cx="1761840" cy="810360"/>
          </a:xfrm>
          <a:custGeom>
            <a:avLst/>
            <a:gdLst/>
            <a:ahLst/>
            <a:rect l="l" t="t" r="r" b="b"/>
            <a:pathLst>
              <a:path w="21600" h="21600">
                <a:moveTo>
                  <a:pt x="0" y="0"/>
                </a:moveTo>
                <a:lnTo>
                  <a:pt x="21600" y="21600"/>
                </a:lnTo>
              </a:path>
            </a:pathLst>
          </a:custGeom>
          <a:noFill/>
          <a:ln w="28575">
            <a:solidFill>
              <a:srgbClr val="000000"/>
            </a:solidFill>
            <a:prstDash val="dash"/>
            <a:round/>
          </a:ln>
        </p:spPr>
        <p:style>
          <a:lnRef idx="0"/>
          <a:fillRef idx="0"/>
          <a:effectRef idx="0"/>
          <a:fontRef idx="minor"/>
        </p:style>
      </p:sp>
      <p:sp>
        <p:nvSpPr>
          <p:cNvPr id="298" name="Google Shape;217;p11"/>
          <p:cNvSpPr/>
          <p:nvPr/>
        </p:nvSpPr>
        <p:spPr>
          <a:xfrm>
            <a:off x="2256480" y="584640"/>
            <a:ext cx="1175040" cy="754200"/>
          </a:xfrm>
          <a:prstGeom prst="cloud">
            <a:avLst/>
          </a:prstGeom>
          <a:solidFill>
            <a:schemeClr val="lt2"/>
          </a:solidFill>
          <a:ln w="19050">
            <a:solidFill>
              <a:srgbClr val="000000"/>
            </a:solidFill>
            <a:round/>
          </a:ln>
        </p:spPr>
        <p:style>
          <a:lnRef idx="0"/>
          <a:fillRef idx="0"/>
          <a:effectRef idx="0"/>
          <a:fontRef idx="minor"/>
        </p:style>
        <p:txBody>
          <a:bodyPr tIns="91440" bIns="91440" anchor="ctr">
            <a:noAutofit/>
          </a:bodyPr>
          <a:p>
            <a:pPr algn="ctr">
              <a:lnSpc>
                <a:spcPct val="100000"/>
              </a:lnSpc>
              <a:tabLst>
                <a:tab algn="l" pos="0"/>
              </a:tabLst>
            </a:pPr>
            <a:r>
              <a:rPr b="1" lang="zh-TW" sz="1500" spc="-1" strike="noStrike">
                <a:solidFill>
                  <a:srgbClr val="000000"/>
                </a:solidFill>
                <a:latin typeface="Arial"/>
                <a:ea typeface="Arial"/>
              </a:rPr>
              <a:t>雲端</a:t>
            </a:r>
            <a:endParaRPr b="0" lang="en-US" sz="1500" spc="-1" strike="noStrike">
              <a:latin typeface="Arial"/>
            </a:endParaRPr>
          </a:p>
        </p:txBody>
      </p:sp>
      <p:sp>
        <p:nvSpPr>
          <p:cNvPr id="299" name="Google Shape;218;p11"/>
          <p:cNvSpPr/>
          <p:nvPr/>
        </p:nvSpPr>
        <p:spPr>
          <a:xfrm>
            <a:off x="2926800" y="2017080"/>
            <a:ext cx="1046520" cy="411480"/>
          </a:xfrm>
          <a:prstGeom prst="rect">
            <a:avLst/>
          </a:prstGeom>
          <a:noFill/>
          <a:ln w="0">
            <a:noFill/>
          </a:ln>
        </p:spPr>
        <p:style>
          <a:lnRef idx="0"/>
          <a:fillRef idx="0"/>
          <a:effectRef idx="0"/>
          <a:fontRef idx="minor"/>
        </p:style>
        <p:txBody>
          <a:bodyPr tIns="91440" bIns="91440">
            <a:spAutoFit/>
          </a:bodyPr>
          <a:p>
            <a:pPr>
              <a:lnSpc>
                <a:spcPct val="100000"/>
              </a:lnSpc>
              <a:tabLst>
                <a:tab algn="l" pos="0"/>
              </a:tabLst>
            </a:pPr>
            <a:r>
              <a:rPr b="1" lang="zh-TW" sz="1500" spc="-1" strike="noStrike">
                <a:solidFill>
                  <a:srgbClr val="000000"/>
                </a:solidFill>
                <a:latin typeface="Arial"/>
                <a:ea typeface="Arial"/>
              </a:rPr>
              <a:t>身份辨識</a:t>
            </a:r>
            <a:endParaRPr b="0" lang="en-US" sz="1500" spc="-1" strike="noStrike">
              <a:latin typeface="Arial"/>
            </a:endParaRPr>
          </a:p>
        </p:txBody>
      </p:sp>
      <p:sp>
        <p:nvSpPr>
          <p:cNvPr id="300" name="Google Shape;219;p11"/>
          <p:cNvSpPr/>
          <p:nvPr/>
        </p:nvSpPr>
        <p:spPr>
          <a:xfrm rot="10800000">
            <a:off x="1274760" y="2429640"/>
            <a:ext cx="814320" cy="360"/>
          </a:xfrm>
          <a:custGeom>
            <a:avLst/>
            <a:gdLst/>
            <a:ahLst/>
            <a:rect l="l" t="t" r="r" b="b"/>
            <a:pathLst>
              <a:path w="21600" h="21600">
                <a:moveTo>
                  <a:pt x="0" y="0"/>
                </a:moveTo>
                <a:lnTo>
                  <a:pt x="21600" y="21600"/>
                </a:lnTo>
              </a:path>
            </a:pathLst>
          </a:custGeom>
          <a:noFill/>
          <a:ln w="28575">
            <a:solidFill>
              <a:srgbClr val="000000"/>
            </a:solidFill>
            <a:round/>
            <a:tailEnd len="med" type="triangle" w="med"/>
          </a:ln>
        </p:spPr>
        <p:style>
          <a:lnRef idx="0"/>
          <a:fillRef idx="0"/>
          <a:effectRef idx="0"/>
          <a:fontRef idx="minor"/>
        </p:style>
      </p:sp>
      <p:sp>
        <p:nvSpPr>
          <p:cNvPr id="301" name="Google Shape;220;p11"/>
          <p:cNvSpPr/>
          <p:nvPr/>
        </p:nvSpPr>
        <p:spPr>
          <a:xfrm>
            <a:off x="3430800" y="961920"/>
            <a:ext cx="1532880" cy="1221840"/>
          </a:xfrm>
          <a:prstGeom prst="bentConnector2">
            <a:avLst/>
          </a:prstGeom>
          <a:noFill/>
          <a:ln w="28575">
            <a:solidFill>
              <a:srgbClr val="000000"/>
            </a:solidFill>
            <a:prstDash val="dash"/>
            <a:round/>
            <a:tailEnd len="med" type="triangle" w="med"/>
          </a:ln>
        </p:spPr>
        <p:style>
          <a:lnRef idx="0"/>
          <a:fillRef idx="0"/>
          <a:effectRef idx="0"/>
          <a:fontRef idx="minor"/>
        </p:style>
      </p:sp>
      <p:sp>
        <p:nvSpPr>
          <p:cNvPr id="302" name="Google Shape;221;p11"/>
          <p:cNvSpPr/>
          <p:nvPr/>
        </p:nvSpPr>
        <p:spPr>
          <a:xfrm rot="16200000">
            <a:off x="1113120" y="832320"/>
            <a:ext cx="1016640" cy="1276560"/>
          </a:xfrm>
          <a:prstGeom prst="bentConnector2">
            <a:avLst/>
          </a:prstGeom>
          <a:noFill/>
          <a:ln w="28575">
            <a:solidFill>
              <a:srgbClr val="000000"/>
            </a:solidFill>
            <a:prstDash val="dash"/>
            <a:round/>
            <a:tailEnd len="med" type="triangle" w="med"/>
          </a:ln>
        </p:spPr>
        <p:style>
          <a:lnRef idx="0"/>
          <a:fillRef idx="0"/>
          <a:effectRef idx="0"/>
          <a:fontRef idx="minor"/>
        </p:style>
      </p:sp>
      <p:pic>
        <p:nvPicPr>
          <p:cNvPr id="303" name="Google Shape;222;p11" descr=""/>
          <p:cNvPicPr/>
          <p:nvPr/>
        </p:nvPicPr>
        <p:blipFill>
          <a:blip r:embed="rId6"/>
          <a:stretch/>
        </p:blipFill>
        <p:spPr>
          <a:xfrm>
            <a:off x="3308760" y="2767680"/>
            <a:ext cx="754200" cy="754200"/>
          </a:xfrm>
          <a:prstGeom prst="rect">
            <a:avLst/>
          </a:prstGeom>
          <a:ln w="0">
            <a:noFill/>
          </a:ln>
        </p:spPr>
      </p:pic>
      <p:sp>
        <p:nvSpPr>
          <p:cNvPr id="304" name="Google Shape;223;p11"/>
          <p:cNvSpPr/>
          <p:nvPr/>
        </p:nvSpPr>
        <p:spPr>
          <a:xfrm>
            <a:off x="2843640" y="2430360"/>
            <a:ext cx="1743120" cy="360"/>
          </a:xfrm>
          <a:prstGeom prst="bentConnector3">
            <a:avLst>
              <a:gd name="adj1" fmla="val 49996"/>
            </a:avLst>
          </a:prstGeom>
          <a:noFill/>
          <a:ln w="28575">
            <a:solidFill>
              <a:srgbClr val="000000"/>
            </a:solidFill>
            <a:prstDash val="dash"/>
            <a:round/>
            <a:tailEnd len="med" type="triangle" w="med"/>
          </a:ln>
        </p:spPr>
        <p:style>
          <a:lnRef idx="0"/>
          <a:fillRef idx="0"/>
          <a:effectRef idx="0"/>
          <a:fontRef idx="minor"/>
        </p:style>
      </p:sp>
      <p:sp>
        <p:nvSpPr>
          <p:cNvPr id="305" name="Google Shape;212;p11"/>
          <p:cNvSpPr/>
          <p:nvPr/>
        </p:nvSpPr>
        <p:spPr>
          <a:xfrm>
            <a:off x="3411720" y="3004920"/>
            <a:ext cx="548280" cy="396360"/>
          </a:xfrm>
          <a:prstGeom prst="rect">
            <a:avLst/>
          </a:prstGeom>
          <a:noFill/>
          <a:ln w="0">
            <a:noFill/>
          </a:ln>
        </p:spPr>
        <p:style>
          <a:lnRef idx="0"/>
          <a:fillRef idx="0"/>
          <a:effectRef idx="0"/>
          <a:fontRef idx="minor"/>
        </p:style>
        <p:txBody>
          <a:bodyPr tIns="91440" bIns="91440">
            <a:spAutoFit/>
          </a:bodyPr>
          <a:p>
            <a:pPr algn="ctr">
              <a:lnSpc>
                <a:spcPct val="100000"/>
              </a:lnSpc>
              <a:tabLst>
                <a:tab algn="l" pos="0"/>
              </a:tabLst>
            </a:pPr>
            <a:r>
              <a:rPr b="1" lang="zh-TW" sz="1400" spc="-1" strike="noStrike">
                <a:solidFill>
                  <a:srgbClr val="000000"/>
                </a:solidFill>
                <a:latin typeface="Arial"/>
                <a:ea typeface="Arial"/>
              </a:rPr>
              <a:t>商品</a:t>
            </a:r>
            <a:endParaRPr b="0" lang="en-US" sz="1400" spc="-1" strike="noStrike">
              <a:latin typeface="Arial"/>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6" name="Google Shape;228;p12"/>
          <p:cNvSpPr txBox="1"/>
          <p:nvPr/>
        </p:nvSpPr>
        <p:spPr>
          <a:xfrm>
            <a:off x="342720" y="160560"/>
            <a:ext cx="8458200" cy="754200"/>
          </a:xfrm>
          <a:prstGeom prst="rect">
            <a:avLst/>
          </a:prstGeom>
          <a:noFill/>
          <a:ln w="0">
            <a:noFill/>
          </a:ln>
        </p:spPr>
        <p:txBody>
          <a:bodyPr lIns="68400" rIns="68400" tIns="34200" bIns="34200" anchor="b">
            <a:noAutofit/>
          </a:bodyPr>
          <a:p>
            <a:pPr>
              <a:lnSpc>
                <a:spcPct val="100000"/>
              </a:lnSpc>
              <a:tabLst>
                <a:tab algn="l" pos="0"/>
              </a:tabLst>
            </a:pPr>
            <a:r>
              <a:rPr b="1" lang="zh-TW" sz="2400" spc="-1" strike="noStrike">
                <a:solidFill>
                  <a:srgbClr val="000000"/>
                </a:solidFill>
                <a:latin typeface="Arial"/>
                <a:ea typeface="Arial"/>
              </a:rPr>
              <a:t>系統完整架構圖</a:t>
            </a:r>
            <a:r>
              <a:rPr b="1" lang="en-US" sz="2400" spc="-1" strike="noStrike">
                <a:solidFill>
                  <a:srgbClr val="000000"/>
                </a:solidFill>
                <a:latin typeface="Arial"/>
                <a:ea typeface="Arial"/>
              </a:rPr>
              <a:t>-</a:t>
            </a:r>
            <a:r>
              <a:rPr b="1" lang="zh-TW" sz="2400" spc="-1" strike="noStrike">
                <a:solidFill>
                  <a:srgbClr val="000000"/>
                </a:solidFill>
                <a:latin typeface="Arial"/>
                <a:ea typeface="Arial"/>
              </a:rPr>
              <a:t>硬體</a:t>
            </a:r>
            <a:endParaRPr b="0" lang="en-US" sz="2400" spc="-1" strike="noStrike">
              <a:solidFill>
                <a:srgbClr val="000000"/>
              </a:solidFill>
              <a:latin typeface="Arial"/>
            </a:endParaRPr>
          </a:p>
        </p:txBody>
      </p:sp>
      <p:sp>
        <p:nvSpPr>
          <p:cNvPr id="307" name="Google Shape;229;p12"/>
          <p:cNvSpPr/>
          <p:nvPr/>
        </p:nvSpPr>
        <p:spPr>
          <a:xfrm>
            <a:off x="6021360" y="1669320"/>
            <a:ext cx="333720" cy="399960"/>
          </a:xfrm>
          <a:prstGeom prst="rect">
            <a:avLst/>
          </a:prstGeom>
          <a:noFill/>
          <a:ln w="0">
            <a:noFill/>
          </a:ln>
        </p:spPr>
        <p:style>
          <a:lnRef idx="0"/>
          <a:fillRef idx="0"/>
          <a:effectRef idx="0"/>
          <a:fontRef idx="minor"/>
        </p:style>
      </p:sp>
      <p:pic>
        <p:nvPicPr>
          <p:cNvPr id="308" name="Google Shape;230;p12" descr=""/>
          <p:cNvPicPr/>
          <p:nvPr/>
        </p:nvPicPr>
        <p:blipFill>
          <a:blip r:embed="rId1"/>
          <a:stretch/>
        </p:blipFill>
        <p:spPr>
          <a:xfrm>
            <a:off x="1335240" y="1187280"/>
            <a:ext cx="6350400" cy="3146040"/>
          </a:xfrm>
          <a:prstGeom prst="rect">
            <a:avLst/>
          </a:prstGeom>
          <a:ln w="0">
            <a:noFill/>
          </a:ln>
        </p:spPr>
      </p:pic>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9" name="Google Shape;235;p13"/>
          <p:cNvSpPr txBox="1"/>
          <p:nvPr/>
        </p:nvSpPr>
        <p:spPr>
          <a:xfrm>
            <a:off x="342720" y="0"/>
            <a:ext cx="8458200" cy="754200"/>
          </a:xfrm>
          <a:prstGeom prst="rect">
            <a:avLst/>
          </a:prstGeom>
          <a:noFill/>
          <a:ln w="0">
            <a:noFill/>
          </a:ln>
        </p:spPr>
        <p:txBody>
          <a:bodyPr lIns="68400" rIns="68400" tIns="34200" bIns="34200" anchor="b">
            <a:noAutofit/>
          </a:bodyPr>
          <a:p>
            <a:pPr>
              <a:lnSpc>
                <a:spcPct val="100000"/>
              </a:lnSpc>
              <a:tabLst>
                <a:tab algn="l" pos="0"/>
              </a:tabLst>
            </a:pPr>
            <a:r>
              <a:rPr b="1" lang="zh-TW" sz="2400" spc="-1" strike="noStrike">
                <a:solidFill>
                  <a:srgbClr val="000000"/>
                </a:solidFill>
                <a:latin typeface="Arial"/>
                <a:ea typeface="Arial"/>
              </a:rPr>
              <a:t>系統架構圖</a:t>
            </a:r>
            <a:r>
              <a:rPr b="1" lang="en-US" sz="2400" spc="-1" strike="noStrike">
                <a:solidFill>
                  <a:srgbClr val="000000"/>
                </a:solidFill>
                <a:latin typeface="Arial"/>
                <a:ea typeface="Arial"/>
              </a:rPr>
              <a:t>-ARC EMD AIoT DK</a:t>
            </a:r>
            <a:r>
              <a:rPr b="1" lang="zh-TW" sz="2400" spc="-1" strike="noStrike">
                <a:solidFill>
                  <a:srgbClr val="000000"/>
                </a:solidFill>
                <a:latin typeface="Arial"/>
                <a:ea typeface="Arial"/>
              </a:rPr>
              <a:t>周邊硬體</a:t>
            </a:r>
            <a:endParaRPr b="0" lang="en-US" sz="2400" spc="-1" strike="noStrike">
              <a:solidFill>
                <a:srgbClr val="000000"/>
              </a:solidFill>
              <a:latin typeface="Arial"/>
            </a:endParaRPr>
          </a:p>
        </p:txBody>
      </p:sp>
      <p:sp>
        <p:nvSpPr>
          <p:cNvPr id="310" name="Google Shape;236;p13"/>
          <p:cNvSpPr/>
          <p:nvPr/>
        </p:nvSpPr>
        <p:spPr>
          <a:xfrm>
            <a:off x="6701400" y="3412440"/>
            <a:ext cx="1075320" cy="609480"/>
          </a:xfrm>
          <a:prstGeom prst="rect">
            <a:avLst/>
          </a:prstGeom>
          <a:noFill/>
          <a:ln w="0">
            <a:noFill/>
          </a:ln>
        </p:spPr>
        <p:style>
          <a:lnRef idx="0"/>
          <a:fillRef idx="0"/>
          <a:effectRef idx="0"/>
          <a:fontRef idx="minor"/>
        </p:style>
        <p:txBody>
          <a:bodyPr tIns="91440" bIns="91440">
            <a:spAutoFit/>
          </a:bodyPr>
          <a:p>
            <a:pPr>
              <a:lnSpc>
                <a:spcPct val="100000"/>
              </a:lnSpc>
              <a:tabLst>
                <a:tab algn="l" pos="0"/>
              </a:tabLst>
            </a:pPr>
            <a:r>
              <a:rPr b="0" lang="zh-TW" sz="1400" spc="-1" strike="noStrike">
                <a:solidFill>
                  <a:srgbClr val="000000"/>
                </a:solidFill>
                <a:latin typeface="Arial"/>
                <a:ea typeface="Arial"/>
              </a:rPr>
              <a:t>電子紙螢幕控制器</a:t>
            </a:r>
            <a:endParaRPr b="0" lang="en-US" sz="1400" spc="-1" strike="noStrike">
              <a:latin typeface="Arial"/>
            </a:endParaRPr>
          </a:p>
        </p:txBody>
      </p:sp>
      <p:sp>
        <p:nvSpPr>
          <p:cNvPr id="311" name="Google Shape;237;p13"/>
          <p:cNvSpPr/>
          <p:nvPr/>
        </p:nvSpPr>
        <p:spPr>
          <a:xfrm>
            <a:off x="7855200" y="3490560"/>
            <a:ext cx="1075320" cy="396360"/>
          </a:xfrm>
          <a:prstGeom prst="rect">
            <a:avLst/>
          </a:prstGeom>
          <a:noFill/>
          <a:ln w="0">
            <a:noFill/>
          </a:ln>
        </p:spPr>
        <p:style>
          <a:lnRef idx="0"/>
          <a:fillRef idx="0"/>
          <a:effectRef idx="0"/>
          <a:fontRef idx="minor"/>
        </p:style>
        <p:txBody>
          <a:bodyPr tIns="91440" bIns="91440">
            <a:spAutoFit/>
          </a:bodyPr>
          <a:p>
            <a:pPr>
              <a:lnSpc>
                <a:spcPct val="100000"/>
              </a:lnSpc>
              <a:tabLst>
                <a:tab algn="l" pos="0"/>
              </a:tabLst>
            </a:pPr>
            <a:r>
              <a:rPr b="0" lang="zh-TW" sz="1400" spc="-1" strike="noStrike">
                <a:solidFill>
                  <a:srgbClr val="000000"/>
                </a:solidFill>
                <a:latin typeface="Arial"/>
                <a:ea typeface="Arial"/>
              </a:rPr>
              <a:t>電子紙螢幕</a:t>
            </a:r>
            <a:endParaRPr b="0" lang="en-US" sz="1400" spc="-1" strike="noStrike">
              <a:latin typeface="Arial"/>
            </a:endParaRPr>
          </a:p>
        </p:txBody>
      </p:sp>
      <p:pic>
        <p:nvPicPr>
          <p:cNvPr id="312" name="Google Shape;238;p13" descr=""/>
          <p:cNvPicPr/>
          <p:nvPr/>
        </p:nvPicPr>
        <p:blipFill>
          <a:blip r:embed="rId1"/>
          <a:stretch/>
        </p:blipFill>
        <p:spPr>
          <a:xfrm>
            <a:off x="152280" y="1096200"/>
            <a:ext cx="8838720" cy="3379320"/>
          </a:xfrm>
          <a:prstGeom prst="rect">
            <a:avLst/>
          </a:prstGeom>
          <a:ln w="0">
            <a:noFill/>
          </a:ln>
        </p:spPr>
      </p:pic>
      <p:pic>
        <p:nvPicPr>
          <p:cNvPr id="313" name="Google Shape;239;p13" descr=""/>
          <p:cNvPicPr/>
          <p:nvPr/>
        </p:nvPicPr>
        <p:blipFill>
          <a:blip r:embed="rId2"/>
          <a:stretch/>
        </p:blipFill>
        <p:spPr>
          <a:xfrm>
            <a:off x="6615000" y="3412440"/>
            <a:ext cx="2220840" cy="933120"/>
          </a:xfrm>
          <a:prstGeom prst="rect">
            <a:avLst/>
          </a:prstGeom>
          <a:ln w="0">
            <a:noFill/>
          </a:ln>
        </p:spPr>
      </p:pic>
      <p:pic>
        <p:nvPicPr>
          <p:cNvPr id="314" name="Google Shape;240;p13" descr=""/>
          <p:cNvPicPr/>
          <p:nvPr/>
        </p:nvPicPr>
        <p:blipFill>
          <a:blip r:embed="rId3"/>
          <a:stretch/>
        </p:blipFill>
        <p:spPr>
          <a:xfrm>
            <a:off x="7593480" y="1812240"/>
            <a:ext cx="1447560" cy="1600200"/>
          </a:xfrm>
          <a:prstGeom prst="rect">
            <a:avLst/>
          </a:prstGeom>
          <a:ln w="0">
            <a:noFill/>
          </a:ln>
        </p:spPr>
      </p:pic>
      <p:pic>
        <p:nvPicPr>
          <p:cNvPr id="315" name="Google Shape;241;p13" descr=""/>
          <p:cNvPicPr/>
          <p:nvPr/>
        </p:nvPicPr>
        <p:blipFill>
          <a:blip r:embed="rId4"/>
          <a:stretch/>
        </p:blipFill>
        <p:spPr>
          <a:xfrm>
            <a:off x="6471720" y="1595520"/>
            <a:ext cx="1447560" cy="1600200"/>
          </a:xfrm>
          <a:prstGeom prst="rect">
            <a:avLst/>
          </a:prstGeom>
          <a:ln w="0">
            <a:noFill/>
          </a:ln>
        </p:spPr>
      </p:pic>
      <p:pic>
        <p:nvPicPr>
          <p:cNvPr id="316" name="Google Shape;242;p13" descr=""/>
          <p:cNvPicPr/>
          <p:nvPr/>
        </p:nvPicPr>
        <p:blipFill>
          <a:blip r:embed="rId5"/>
          <a:stretch/>
        </p:blipFill>
        <p:spPr>
          <a:xfrm>
            <a:off x="6365160" y="2357280"/>
            <a:ext cx="106200" cy="428400"/>
          </a:xfrm>
          <a:prstGeom prst="rect">
            <a:avLst/>
          </a:prstGeom>
          <a:ln w="0">
            <a:noFill/>
          </a:ln>
        </p:spPr>
      </p:pic>
      <p:pic>
        <p:nvPicPr>
          <p:cNvPr id="317" name="Google Shape;243;p13" descr=""/>
          <p:cNvPicPr/>
          <p:nvPr/>
        </p:nvPicPr>
        <p:blipFill>
          <a:blip r:embed="rId6"/>
          <a:stretch/>
        </p:blipFill>
        <p:spPr>
          <a:xfrm>
            <a:off x="6861960" y="3070440"/>
            <a:ext cx="891720" cy="1240560"/>
          </a:xfrm>
          <a:prstGeom prst="rect">
            <a:avLst/>
          </a:prstGeom>
          <a:ln w="0">
            <a:noFill/>
          </a:ln>
        </p:spPr>
      </p:pic>
      <p:pic>
        <p:nvPicPr>
          <p:cNvPr id="318" name="Google Shape;244;p13" descr=""/>
          <p:cNvPicPr/>
          <p:nvPr/>
        </p:nvPicPr>
        <p:blipFill>
          <a:blip r:embed="rId7"/>
          <a:stretch/>
        </p:blipFill>
        <p:spPr>
          <a:xfrm>
            <a:off x="6434640" y="2357280"/>
            <a:ext cx="124200" cy="449280"/>
          </a:xfrm>
          <a:prstGeom prst="rect">
            <a:avLst/>
          </a:prstGeom>
          <a:ln w="0">
            <a:noFill/>
          </a:ln>
        </p:spPr>
      </p:pic>
      <p:pic>
        <p:nvPicPr>
          <p:cNvPr id="319" name="Google Shape;245;p13" descr=""/>
          <p:cNvPicPr/>
          <p:nvPr/>
        </p:nvPicPr>
        <p:blipFill>
          <a:blip r:embed="rId8"/>
          <a:stretch/>
        </p:blipFill>
        <p:spPr>
          <a:xfrm>
            <a:off x="6917040" y="2511720"/>
            <a:ext cx="676080" cy="523440"/>
          </a:xfrm>
          <a:prstGeom prst="rect">
            <a:avLst/>
          </a:prstGeom>
          <a:ln w="0">
            <a:noFill/>
          </a:ln>
        </p:spPr>
      </p:pic>
      <p:sp>
        <p:nvSpPr>
          <p:cNvPr id="320" name="Google Shape;246;p13"/>
          <p:cNvSpPr/>
          <p:nvPr/>
        </p:nvSpPr>
        <p:spPr>
          <a:xfrm>
            <a:off x="6467760" y="3551760"/>
            <a:ext cx="418680" cy="168120"/>
          </a:xfrm>
          <a:prstGeom prst="leftRightArrow">
            <a:avLst>
              <a:gd name="adj1" fmla="val 50000"/>
              <a:gd name="adj2" fmla="val 50000"/>
            </a:avLst>
          </a:prstGeom>
          <a:solidFill>
            <a:schemeClr val="accent6"/>
          </a:solidFill>
          <a:ln w="25400">
            <a:solidFill>
              <a:srgbClr val="004864"/>
            </a:solidFill>
            <a:round/>
          </a:ln>
        </p:spPr>
        <p:style>
          <a:lnRef idx="0"/>
          <a:fillRef idx="0"/>
          <a:effectRef idx="0"/>
          <a:fontRef idx="minor"/>
        </p:style>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1" name="Google Shape;251;p14"/>
          <p:cNvSpPr txBox="1"/>
          <p:nvPr/>
        </p:nvSpPr>
        <p:spPr>
          <a:xfrm>
            <a:off x="342720" y="160560"/>
            <a:ext cx="8458200" cy="754200"/>
          </a:xfrm>
          <a:prstGeom prst="rect">
            <a:avLst/>
          </a:prstGeom>
          <a:noFill/>
          <a:ln w="0">
            <a:noFill/>
          </a:ln>
        </p:spPr>
        <p:txBody>
          <a:bodyPr lIns="68400" rIns="68400" tIns="34200" bIns="34200" anchor="b">
            <a:noAutofit/>
          </a:bodyPr>
          <a:p>
            <a:pPr>
              <a:lnSpc>
                <a:spcPct val="100000"/>
              </a:lnSpc>
              <a:tabLst>
                <a:tab algn="l" pos="0"/>
              </a:tabLst>
            </a:pPr>
            <a:r>
              <a:rPr b="1" lang="zh-TW" sz="2400" spc="-1" strike="noStrike">
                <a:solidFill>
                  <a:srgbClr val="000000"/>
                </a:solidFill>
                <a:latin typeface="Arial"/>
                <a:ea typeface="Arial"/>
              </a:rPr>
              <a:t>系統架構圖</a:t>
            </a:r>
            <a:r>
              <a:rPr b="1" lang="en-US" sz="2400" spc="-1" strike="noStrike">
                <a:solidFill>
                  <a:srgbClr val="000000"/>
                </a:solidFill>
                <a:latin typeface="Arial"/>
                <a:ea typeface="Arial"/>
              </a:rPr>
              <a:t>-</a:t>
            </a:r>
            <a:r>
              <a:rPr b="1" lang="zh-TW" sz="2400" spc="-1" strike="noStrike">
                <a:solidFill>
                  <a:srgbClr val="000000"/>
                </a:solidFill>
                <a:latin typeface="Arial"/>
                <a:ea typeface="Arial"/>
              </a:rPr>
              <a:t>硬體</a:t>
            </a:r>
            <a:r>
              <a:rPr b="1" lang="en-US" sz="2400" spc="-1" strike="noStrike">
                <a:solidFill>
                  <a:srgbClr val="000000"/>
                </a:solidFill>
                <a:latin typeface="Arial"/>
                <a:ea typeface="Arial"/>
              </a:rPr>
              <a:t>(UART PIN SETUP)</a:t>
            </a:r>
            <a:endParaRPr b="0" lang="en-US" sz="2400" spc="-1" strike="noStrike">
              <a:solidFill>
                <a:srgbClr val="000000"/>
              </a:solidFill>
              <a:latin typeface="Arial"/>
            </a:endParaRPr>
          </a:p>
        </p:txBody>
      </p:sp>
      <p:sp>
        <p:nvSpPr>
          <p:cNvPr id="322" name="Google Shape;252;p14"/>
          <p:cNvSpPr/>
          <p:nvPr/>
        </p:nvSpPr>
        <p:spPr>
          <a:xfrm>
            <a:off x="6021360" y="1669320"/>
            <a:ext cx="333720" cy="399960"/>
          </a:xfrm>
          <a:prstGeom prst="rect">
            <a:avLst/>
          </a:prstGeom>
          <a:noFill/>
          <a:ln w="0">
            <a:noFill/>
          </a:ln>
        </p:spPr>
        <p:style>
          <a:lnRef idx="0"/>
          <a:fillRef idx="0"/>
          <a:effectRef idx="0"/>
          <a:fontRef idx="minor"/>
        </p:style>
      </p:sp>
      <p:pic>
        <p:nvPicPr>
          <p:cNvPr id="323" name="Google Shape;253;p14" descr=""/>
          <p:cNvPicPr/>
          <p:nvPr/>
        </p:nvPicPr>
        <p:blipFill>
          <a:blip r:embed="rId1"/>
          <a:stretch/>
        </p:blipFill>
        <p:spPr>
          <a:xfrm>
            <a:off x="507240" y="1077840"/>
            <a:ext cx="8293680" cy="3611160"/>
          </a:xfrm>
          <a:prstGeom prst="rect">
            <a:avLst/>
          </a:prstGeom>
          <a:ln w="0">
            <a:noFill/>
          </a:ln>
        </p:spPr>
      </p:pic>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4" name="Google Shape;258;p15"/>
          <p:cNvSpPr txBox="1"/>
          <p:nvPr/>
        </p:nvSpPr>
        <p:spPr>
          <a:xfrm>
            <a:off x="261720" y="29520"/>
            <a:ext cx="8458200" cy="504000"/>
          </a:xfrm>
          <a:prstGeom prst="rect">
            <a:avLst/>
          </a:prstGeom>
          <a:noFill/>
          <a:ln w="0">
            <a:noFill/>
          </a:ln>
        </p:spPr>
        <p:txBody>
          <a:bodyPr lIns="68400" rIns="68400" tIns="34200" bIns="34200" anchor="b">
            <a:noAutofit/>
          </a:bodyPr>
          <a:p>
            <a:pPr>
              <a:lnSpc>
                <a:spcPct val="100000"/>
              </a:lnSpc>
              <a:tabLst>
                <a:tab algn="l" pos="0"/>
              </a:tabLst>
            </a:pPr>
            <a:r>
              <a:rPr b="1" lang="zh-TW" sz="2400" spc="-1" strike="noStrike">
                <a:solidFill>
                  <a:srgbClr val="000000"/>
                </a:solidFill>
                <a:latin typeface="Arial"/>
                <a:ea typeface="Arial"/>
              </a:rPr>
              <a:t>系統流程架構圖</a:t>
            </a:r>
            <a:r>
              <a:rPr b="1" lang="en-US" sz="2400" spc="-1" strike="noStrike">
                <a:solidFill>
                  <a:srgbClr val="000000"/>
                </a:solidFill>
                <a:latin typeface="Arial"/>
                <a:ea typeface="Arial"/>
              </a:rPr>
              <a:t>-</a:t>
            </a:r>
            <a:r>
              <a:rPr b="1" lang="zh-TW" sz="2400" spc="-1" strike="noStrike">
                <a:solidFill>
                  <a:srgbClr val="000000"/>
                </a:solidFill>
                <a:latin typeface="Arial"/>
                <a:ea typeface="Arial"/>
              </a:rPr>
              <a:t>軟體</a:t>
            </a:r>
            <a:endParaRPr b="0" lang="en-US" sz="2400" spc="-1" strike="noStrike">
              <a:solidFill>
                <a:srgbClr val="000000"/>
              </a:solidFill>
              <a:latin typeface="Arial"/>
            </a:endParaRPr>
          </a:p>
        </p:txBody>
      </p:sp>
      <p:sp>
        <p:nvSpPr>
          <p:cNvPr id="325" name="Google Shape;259;p15"/>
          <p:cNvSpPr/>
          <p:nvPr/>
        </p:nvSpPr>
        <p:spPr>
          <a:xfrm>
            <a:off x="116640" y="3089880"/>
            <a:ext cx="2560320" cy="1775160"/>
          </a:xfrm>
          <a:prstGeom prst="rect">
            <a:avLst/>
          </a:prstGeom>
          <a:noFill/>
          <a:ln w="0">
            <a:noFill/>
          </a:ln>
        </p:spPr>
        <p:style>
          <a:lnRef idx="0"/>
          <a:fillRef idx="0"/>
          <a:effectRef idx="0"/>
          <a:fontRef idx="minor"/>
        </p:style>
        <p:txBody>
          <a:bodyPr tIns="91440" bIns="91440">
            <a:spAutoFit/>
          </a:bodyPr>
          <a:p>
            <a:pPr marL="457200" indent="-310680">
              <a:lnSpc>
                <a:spcPct val="115000"/>
              </a:lnSpc>
              <a:buClr>
                <a:srgbClr val="000000"/>
              </a:buClr>
              <a:buFont typeface="Arial"/>
              <a:buAutoNum type="arabicPeriod"/>
            </a:pPr>
            <a:r>
              <a:rPr b="0" lang="en-US" sz="1300" spc="-1" strike="noStrike">
                <a:solidFill>
                  <a:srgbClr val="000000"/>
                </a:solidFill>
                <a:latin typeface="Arial"/>
                <a:ea typeface="Arial"/>
              </a:rPr>
              <a:t>AI</a:t>
            </a:r>
            <a:r>
              <a:rPr b="0" lang="zh-TW" sz="1300" spc="-1" strike="noStrike">
                <a:solidFill>
                  <a:srgbClr val="000000"/>
                </a:solidFill>
                <a:latin typeface="Arial"/>
                <a:ea typeface="Arial"/>
              </a:rPr>
              <a:t>人臉辨識</a:t>
            </a:r>
            <a:endParaRPr b="0" lang="en-US" sz="1300" spc="-1" strike="noStrike">
              <a:latin typeface="Arial"/>
            </a:endParaRPr>
          </a:p>
          <a:p>
            <a:pPr marL="457200" indent="-310680">
              <a:lnSpc>
                <a:spcPct val="115000"/>
              </a:lnSpc>
              <a:buClr>
                <a:srgbClr val="000000"/>
              </a:buClr>
              <a:buFont typeface="Arial"/>
              <a:buAutoNum type="arabicPeriod"/>
            </a:pPr>
            <a:r>
              <a:rPr b="0" lang="zh-TW" sz="1300" spc="-1" strike="noStrike">
                <a:solidFill>
                  <a:srgbClr val="000000"/>
                </a:solidFill>
                <a:latin typeface="Arial"/>
                <a:ea typeface="Arial"/>
              </a:rPr>
              <a:t>登入會員系統</a:t>
            </a:r>
            <a:endParaRPr b="0" lang="en-US" sz="1300" spc="-1" strike="noStrike">
              <a:latin typeface="Arial"/>
            </a:endParaRPr>
          </a:p>
          <a:p>
            <a:pPr marL="457200" indent="-310680">
              <a:lnSpc>
                <a:spcPct val="115000"/>
              </a:lnSpc>
              <a:buClr>
                <a:srgbClr val="000000"/>
              </a:buClr>
              <a:buFont typeface="Arial"/>
              <a:buAutoNum type="arabicPeriod"/>
            </a:pPr>
            <a:r>
              <a:rPr b="0" lang="en-US" sz="1300" spc="-1" strike="noStrike">
                <a:solidFill>
                  <a:srgbClr val="000000"/>
                </a:solidFill>
                <a:latin typeface="Arial"/>
                <a:ea typeface="Arial"/>
              </a:rPr>
              <a:t>Pub </a:t>
            </a:r>
            <a:r>
              <a:rPr b="0" lang="zh-TW" sz="1300" spc="-1" strike="noStrike">
                <a:solidFill>
                  <a:srgbClr val="000000"/>
                </a:solidFill>
                <a:latin typeface="Arial"/>
                <a:ea typeface="Arial"/>
              </a:rPr>
              <a:t>訊息至</a:t>
            </a:r>
            <a:r>
              <a:rPr b="0" lang="en-US" sz="1300" spc="-1" strike="noStrike">
                <a:solidFill>
                  <a:srgbClr val="000000"/>
                </a:solidFill>
                <a:latin typeface="Arial"/>
                <a:ea typeface="Arial"/>
              </a:rPr>
              <a:t>AWS IoT</a:t>
            </a:r>
            <a:endParaRPr b="0" lang="en-US" sz="1300" spc="-1" strike="noStrike">
              <a:latin typeface="Arial"/>
            </a:endParaRPr>
          </a:p>
          <a:p>
            <a:pPr marL="457200" indent="-310680">
              <a:lnSpc>
                <a:spcPct val="115000"/>
              </a:lnSpc>
              <a:buClr>
                <a:srgbClr val="000000"/>
              </a:buClr>
              <a:buFont typeface="Arial"/>
              <a:buAutoNum type="arabicPeriod"/>
            </a:pPr>
            <a:r>
              <a:rPr b="0" lang="zh-TW" sz="1300" spc="-1" strike="noStrike">
                <a:solidFill>
                  <a:srgbClr val="000000"/>
                </a:solidFill>
                <a:latin typeface="Arial"/>
                <a:ea typeface="Arial"/>
              </a:rPr>
              <a:t>接收</a:t>
            </a:r>
            <a:r>
              <a:rPr b="0" lang="en-US" sz="1300" spc="-1" strike="noStrike">
                <a:solidFill>
                  <a:srgbClr val="000000"/>
                </a:solidFill>
                <a:latin typeface="Arial"/>
                <a:ea typeface="Arial"/>
              </a:rPr>
              <a:t>AWS </a:t>
            </a:r>
            <a:r>
              <a:rPr b="0" lang="zh-TW" sz="1300" spc="-1" strike="noStrike">
                <a:solidFill>
                  <a:srgbClr val="000000"/>
                </a:solidFill>
                <a:latin typeface="Arial"/>
                <a:ea typeface="Arial"/>
              </a:rPr>
              <a:t>資料庫</a:t>
            </a:r>
            <a:endParaRPr b="0" lang="en-US" sz="1300" spc="-1" strike="noStrike">
              <a:latin typeface="Arial"/>
            </a:endParaRPr>
          </a:p>
          <a:p>
            <a:pPr marL="457200" indent="-310680">
              <a:lnSpc>
                <a:spcPct val="115000"/>
              </a:lnSpc>
              <a:buClr>
                <a:srgbClr val="000000"/>
              </a:buClr>
              <a:buFont typeface="Arial"/>
              <a:buAutoNum type="arabicPeriod"/>
            </a:pPr>
            <a:r>
              <a:rPr b="0" lang="zh-TW" sz="1300" spc="-1" strike="noStrike">
                <a:solidFill>
                  <a:srgbClr val="000000"/>
                </a:solidFill>
                <a:latin typeface="Arial"/>
                <a:ea typeface="Arial"/>
              </a:rPr>
              <a:t>將資料傳送給點子紙控制器</a:t>
            </a:r>
            <a:endParaRPr b="0" lang="en-US" sz="1300" spc="-1" strike="noStrike">
              <a:latin typeface="Arial"/>
            </a:endParaRPr>
          </a:p>
          <a:p>
            <a:pPr marL="457200" indent="-310680">
              <a:lnSpc>
                <a:spcPct val="115000"/>
              </a:lnSpc>
              <a:buClr>
                <a:srgbClr val="000000"/>
              </a:buClr>
              <a:buFont typeface="Arial"/>
              <a:buAutoNum type="arabicPeriod"/>
            </a:pPr>
            <a:r>
              <a:rPr b="0" lang="zh-TW" sz="1300" spc="-1" strike="noStrike">
                <a:solidFill>
                  <a:srgbClr val="000000"/>
                </a:solidFill>
                <a:latin typeface="Arial"/>
                <a:ea typeface="Arial"/>
              </a:rPr>
              <a:t>電子紙顯示購物清單</a:t>
            </a:r>
            <a:endParaRPr b="0" lang="en-US" sz="1300" spc="-1" strike="noStrike">
              <a:latin typeface="Arial"/>
            </a:endParaRPr>
          </a:p>
        </p:txBody>
      </p:sp>
      <p:sp>
        <p:nvSpPr>
          <p:cNvPr id="326" name="Google Shape;260;p15"/>
          <p:cNvSpPr/>
          <p:nvPr/>
        </p:nvSpPr>
        <p:spPr>
          <a:xfrm>
            <a:off x="5508720" y="1636200"/>
            <a:ext cx="1540080" cy="854280"/>
          </a:xfrm>
          <a:prstGeom prst="rect">
            <a:avLst/>
          </a:prstGeom>
          <a:solidFill>
            <a:srgbClr val="f2f2f2"/>
          </a:solidFill>
          <a:ln w="25400">
            <a:solidFill>
              <a:srgbClr val="000000"/>
            </a:solidFill>
            <a:round/>
          </a:ln>
          <a:effectLst>
            <a:outerShdw algn="tl" blurRad="50760" dir="2700000" dist="37674" rotWithShape="0">
              <a:srgbClr val="000000">
                <a:alpha val="40000"/>
              </a:srgbClr>
            </a:outerShdw>
          </a:effectLst>
        </p:spPr>
        <p:style>
          <a:lnRef idx="0"/>
          <a:fillRef idx="0"/>
          <a:effectRef idx="0"/>
          <a:fontRef idx="minor"/>
        </p:style>
        <p:txBody>
          <a:bodyPr anchor="ctr">
            <a:noAutofit/>
          </a:bodyPr>
          <a:p>
            <a:pPr algn="ctr">
              <a:lnSpc>
                <a:spcPct val="100000"/>
              </a:lnSpc>
              <a:tabLst>
                <a:tab algn="l" pos="0"/>
              </a:tabLst>
            </a:pPr>
            <a:r>
              <a:rPr b="0" lang="en-US" sz="1400" spc="-1" strike="noStrike">
                <a:solidFill>
                  <a:srgbClr val="000000"/>
                </a:solidFill>
                <a:latin typeface="Arial"/>
                <a:ea typeface="Arial"/>
              </a:rPr>
              <a:t>ePaper</a:t>
            </a:r>
            <a:endParaRPr b="0" lang="en-US" sz="1400" spc="-1" strike="noStrike">
              <a:latin typeface="Arial"/>
            </a:endParaRPr>
          </a:p>
          <a:p>
            <a:pPr algn="ctr">
              <a:lnSpc>
                <a:spcPct val="100000"/>
              </a:lnSpc>
              <a:tabLst>
                <a:tab algn="l" pos="0"/>
              </a:tabLst>
            </a:pPr>
            <a:r>
              <a:rPr b="0" lang="en-US" sz="1400" spc="-1" strike="noStrike">
                <a:solidFill>
                  <a:srgbClr val="000000"/>
                </a:solidFill>
                <a:latin typeface="Arial"/>
                <a:ea typeface="Arial"/>
              </a:rPr>
              <a:t>ESP8266</a:t>
            </a:r>
            <a:endParaRPr b="0" lang="en-US" sz="1400" spc="-1" strike="noStrike">
              <a:latin typeface="Arial"/>
            </a:endParaRPr>
          </a:p>
          <a:p>
            <a:pPr algn="ctr">
              <a:lnSpc>
                <a:spcPct val="100000"/>
              </a:lnSpc>
              <a:tabLst>
                <a:tab algn="l" pos="0"/>
              </a:tabLst>
            </a:pPr>
            <a:r>
              <a:rPr b="0" lang="en-US" sz="1400" spc="-1" strike="noStrike">
                <a:solidFill>
                  <a:srgbClr val="000000"/>
                </a:solidFill>
                <a:latin typeface="Arial"/>
                <a:ea typeface="Arial"/>
              </a:rPr>
              <a:t>Driver Board</a:t>
            </a:r>
            <a:endParaRPr b="0" lang="en-US" sz="1400" spc="-1" strike="noStrike">
              <a:latin typeface="Arial"/>
            </a:endParaRPr>
          </a:p>
        </p:txBody>
      </p:sp>
      <p:sp>
        <p:nvSpPr>
          <p:cNvPr id="327" name="Google Shape;261;p15"/>
          <p:cNvSpPr/>
          <p:nvPr/>
        </p:nvSpPr>
        <p:spPr>
          <a:xfrm>
            <a:off x="3198240" y="3324600"/>
            <a:ext cx="1540080" cy="854280"/>
          </a:xfrm>
          <a:prstGeom prst="rect">
            <a:avLst/>
          </a:prstGeom>
          <a:solidFill>
            <a:srgbClr val="f2f2f2"/>
          </a:solidFill>
          <a:ln w="25400">
            <a:solidFill>
              <a:srgbClr val="000000"/>
            </a:solidFill>
            <a:round/>
          </a:ln>
          <a:effectLst>
            <a:outerShdw algn="tl" blurRad="50760" dir="2700000" dist="37674" rotWithShape="0">
              <a:srgbClr val="000000">
                <a:alpha val="40000"/>
              </a:srgbClr>
            </a:outerShdw>
          </a:effectLst>
        </p:spPr>
        <p:style>
          <a:lnRef idx="0"/>
          <a:fillRef idx="0"/>
          <a:effectRef idx="0"/>
          <a:fontRef idx="minor"/>
        </p:style>
        <p:txBody>
          <a:bodyPr anchor="ctr">
            <a:noAutofit/>
          </a:bodyPr>
          <a:p>
            <a:pPr algn="ctr">
              <a:lnSpc>
                <a:spcPct val="100000"/>
              </a:lnSpc>
              <a:tabLst>
                <a:tab algn="l" pos="0"/>
              </a:tabLst>
            </a:pPr>
            <a:r>
              <a:rPr b="0" lang="en-US" sz="1400" spc="-1" strike="noStrike">
                <a:solidFill>
                  <a:srgbClr val="000000"/>
                </a:solidFill>
                <a:latin typeface="Arial"/>
                <a:ea typeface="Arial"/>
              </a:rPr>
              <a:t>EM9D AIoT DK</a:t>
            </a:r>
            <a:endParaRPr b="0" lang="en-US" sz="1400" spc="-1" strike="noStrike">
              <a:latin typeface="Arial"/>
            </a:endParaRPr>
          </a:p>
          <a:p>
            <a:pPr algn="ctr">
              <a:lnSpc>
                <a:spcPct val="100000"/>
              </a:lnSpc>
              <a:tabLst>
                <a:tab algn="l" pos="0"/>
              </a:tabLst>
            </a:pPr>
            <a:r>
              <a:rPr b="0" lang="en-US" sz="1400" spc="-1" strike="noStrike">
                <a:solidFill>
                  <a:srgbClr val="000000"/>
                </a:solidFill>
                <a:latin typeface="Arial"/>
                <a:ea typeface="Arial"/>
              </a:rPr>
              <a:t>Board</a:t>
            </a:r>
            <a:endParaRPr b="0" lang="en-US" sz="1400" spc="-1" strike="noStrike">
              <a:latin typeface="Arial"/>
            </a:endParaRPr>
          </a:p>
        </p:txBody>
      </p:sp>
      <p:sp>
        <p:nvSpPr>
          <p:cNvPr id="328" name="Google Shape;262;p15"/>
          <p:cNvSpPr/>
          <p:nvPr/>
        </p:nvSpPr>
        <p:spPr>
          <a:xfrm>
            <a:off x="3968280" y="2492280"/>
            <a:ext cx="360" cy="831960"/>
          </a:xfrm>
          <a:custGeom>
            <a:avLst/>
            <a:gdLst/>
            <a:ahLst/>
            <a:rect l="l" t="t" r="r" b="b"/>
            <a:pathLst>
              <a:path w="21600" h="21600">
                <a:moveTo>
                  <a:pt x="0" y="0"/>
                </a:moveTo>
                <a:lnTo>
                  <a:pt x="21600" y="21600"/>
                </a:lnTo>
              </a:path>
            </a:pathLst>
          </a:custGeom>
          <a:noFill/>
          <a:ln w="9525">
            <a:solidFill>
              <a:srgbClr val="000000"/>
            </a:solidFill>
            <a:round/>
            <a:headEnd len="med" type="triangle" w="med"/>
          </a:ln>
        </p:spPr>
        <p:style>
          <a:lnRef idx="0"/>
          <a:fillRef idx="0"/>
          <a:effectRef idx="0"/>
          <a:fontRef idx="minor"/>
        </p:style>
      </p:sp>
      <p:sp>
        <p:nvSpPr>
          <p:cNvPr id="329" name="Google Shape;263;p15"/>
          <p:cNvSpPr/>
          <p:nvPr/>
        </p:nvSpPr>
        <p:spPr>
          <a:xfrm>
            <a:off x="3198240" y="1637640"/>
            <a:ext cx="1540080" cy="854280"/>
          </a:xfrm>
          <a:prstGeom prst="rect">
            <a:avLst/>
          </a:prstGeom>
          <a:solidFill>
            <a:srgbClr val="f2f2f2"/>
          </a:solidFill>
          <a:ln w="25400">
            <a:solidFill>
              <a:srgbClr val="000000"/>
            </a:solidFill>
            <a:round/>
          </a:ln>
          <a:effectLst>
            <a:outerShdw algn="tl" blurRad="50760" dir="2700000" dist="37674" rotWithShape="0">
              <a:srgbClr val="000000">
                <a:alpha val="40000"/>
              </a:srgbClr>
            </a:outerShdw>
          </a:effectLst>
        </p:spPr>
        <p:style>
          <a:lnRef idx="0"/>
          <a:fillRef idx="0"/>
          <a:effectRef idx="0"/>
          <a:fontRef idx="minor"/>
        </p:style>
        <p:txBody>
          <a:bodyPr anchor="ctr">
            <a:noAutofit/>
          </a:bodyPr>
          <a:p>
            <a:pPr algn="ctr">
              <a:lnSpc>
                <a:spcPct val="100000"/>
              </a:lnSpc>
              <a:tabLst>
                <a:tab algn="l" pos="0"/>
              </a:tabLst>
            </a:pPr>
            <a:r>
              <a:rPr b="0" lang="en-US" sz="1400" spc="-1" strike="noStrike">
                <a:solidFill>
                  <a:srgbClr val="000000"/>
                </a:solidFill>
                <a:latin typeface="Arial"/>
                <a:ea typeface="Arial"/>
              </a:rPr>
              <a:t>NodeMCU</a:t>
            </a:r>
            <a:endParaRPr b="0" lang="en-US" sz="1400" spc="-1" strike="noStrike">
              <a:latin typeface="Arial"/>
            </a:endParaRPr>
          </a:p>
        </p:txBody>
      </p:sp>
      <p:grpSp>
        <p:nvGrpSpPr>
          <p:cNvPr id="330" name="Google Shape;264;p15"/>
          <p:cNvGrpSpPr/>
          <p:nvPr/>
        </p:nvGrpSpPr>
        <p:grpSpPr>
          <a:xfrm>
            <a:off x="7766280" y="1594440"/>
            <a:ext cx="1153800" cy="1028520"/>
            <a:chOff x="7766280" y="1594440"/>
            <a:chExt cx="1153800" cy="1028520"/>
          </a:xfrm>
        </p:grpSpPr>
        <p:sp>
          <p:nvSpPr>
            <p:cNvPr id="331" name="Google Shape;265;p15"/>
            <p:cNvSpPr/>
            <p:nvPr/>
          </p:nvSpPr>
          <p:spPr>
            <a:xfrm>
              <a:off x="7766280" y="1594440"/>
              <a:ext cx="1153800" cy="1028520"/>
            </a:xfrm>
            <a:prstGeom prst="rect">
              <a:avLst/>
            </a:prstGeom>
            <a:solidFill>
              <a:srgbClr val="f2f2f2"/>
            </a:solidFill>
            <a:ln w="25400">
              <a:solidFill>
                <a:srgbClr val="000000"/>
              </a:solidFill>
              <a:round/>
            </a:ln>
            <a:effectLst>
              <a:outerShdw algn="tl" blurRad="50760" dir="2700000" dist="37674" rotWithShape="0">
                <a:srgbClr val="000000">
                  <a:alpha val="40000"/>
                </a:srgbClr>
              </a:outerShdw>
            </a:effectLst>
          </p:spPr>
          <p:style>
            <a:lnRef idx="0"/>
            <a:fillRef idx="0"/>
            <a:effectRef idx="0"/>
            <a:fontRef idx="minor"/>
          </p:style>
        </p:sp>
        <p:sp>
          <p:nvSpPr>
            <p:cNvPr id="332" name="Google Shape;266;p15"/>
            <p:cNvSpPr/>
            <p:nvPr/>
          </p:nvSpPr>
          <p:spPr>
            <a:xfrm>
              <a:off x="7806960" y="1629720"/>
              <a:ext cx="1071720" cy="957960"/>
            </a:xfrm>
            <a:prstGeom prst="roundRect">
              <a:avLst>
                <a:gd name="adj" fmla="val 6250"/>
              </a:avLst>
            </a:prstGeom>
            <a:solidFill>
              <a:schemeClr val="lt1"/>
            </a:solidFill>
            <a:ln w="25400">
              <a:solidFill>
                <a:srgbClr val="391b5f"/>
              </a:solidFill>
              <a:round/>
            </a:ln>
            <a:effectLst>
              <a:outerShdw algn="tl" blurRad="50760" dir="2700000" dist="37674" rotWithShape="0">
                <a:srgbClr val="000000">
                  <a:alpha val="40000"/>
                </a:srgbClr>
              </a:outerShdw>
            </a:effectLst>
          </p:spPr>
          <p:style>
            <a:lnRef idx="0"/>
            <a:fillRef idx="0"/>
            <a:effectRef idx="0"/>
            <a:fontRef idx="minor"/>
          </p:style>
          <p:txBody>
            <a:bodyPr anchor="ctr">
              <a:noAutofit/>
            </a:bodyPr>
            <a:p>
              <a:pPr algn="ctr">
                <a:lnSpc>
                  <a:spcPct val="100000"/>
                </a:lnSpc>
                <a:tabLst>
                  <a:tab algn="l" pos="0"/>
                </a:tabLst>
              </a:pPr>
              <a:r>
                <a:rPr b="0" lang="en-US" sz="1400" spc="-1" strike="noStrike">
                  <a:solidFill>
                    <a:srgbClr val="000000"/>
                  </a:solidFill>
                  <a:latin typeface="Arial"/>
                  <a:ea typeface="Arial"/>
                </a:rPr>
                <a:t>4.2” ePaper</a:t>
              </a:r>
              <a:endParaRPr b="0" lang="en-US" sz="1400" spc="-1" strike="noStrike">
                <a:latin typeface="Arial"/>
              </a:endParaRPr>
            </a:p>
          </p:txBody>
        </p:sp>
      </p:grpSp>
      <p:sp>
        <p:nvSpPr>
          <p:cNvPr id="333" name="Google Shape;267;p15"/>
          <p:cNvSpPr/>
          <p:nvPr/>
        </p:nvSpPr>
        <p:spPr>
          <a:xfrm>
            <a:off x="7070040" y="1899000"/>
            <a:ext cx="609840" cy="409320"/>
          </a:xfrm>
          <a:prstGeom prst="rightArrow">
            <a:avLst>
              <a:gd name="adj1" fmla="val 50000"/>
              <a:gd name="adj2" fmla="val 50000"/>
            </a:avLst>
          </a:prstGeom>
          <a:noFill/>
          <a:ln w="25400">
            <a:solidFill>
              <a:srgbClr val="000000"/>
            </a:solidFill>
            <a:round/>
          </a:ln>
        </p:spPr>
        <p:style>
          <a:lnRef idx="0"/>
          <a:fillRef idx="0"/>
          <a:effectRef idx="0"/>
          <a:fontRef idx="minor"/>
        </p:style>
      </p:sp>
      <p:sp>
        <p:nvSpPr>
          <p:cNvPr id="334" name="Google Shape;268;p15"/>
          <p:cNvSpPr/>
          <p:nvPr/>
        </p:nvSpPr>
        <p:spPr>
          <a:xfrm flipH="1" rot="10800000">
            <a:off x="4738320" y="2064240"/>
            <a:ext cx="769320" cy="720"/>
          </a:xfrm>
          <a:custGeom>
            <a:avLst/>
            <a:gdLst/>
            <a:ahLst/>
            <a:rect l="l" t="t" r="r" b="b"/>
            <a:pathLst>
              <a:path w="21600" h="21600">
                <a:moveTo>
                  <a:pt x="0" y="0"/>
                </a:moveTo>
                <a:lnTo>
                  <a:pt x="21600" y="21600"/>
                </a:lnTo>
              </a:path>
            </a:pathLst>
          </a:custGeom>
          <a:noFill/>
          <a:ln w="9525">
            <a:solidFill>
              <a:srgbClr val="000000"/>
            </a:solidFill>
            <a:round/>
            <a:tailEnd len="med" type="triangle" w="med"/>
          </a:ln>
        </p:spPr>
        <p:style>
          <a:lnRef idx="0"/>
          <a:fillRef idx="0"/>
          <a:effectRef idx="0"/>
          <a:fontRef idx="minor"/>
        </p:style>
      </p:sp>
      <p:sp>
        <p:nvSpPr>
          <p:cNvPr id="335" name="Google Shape;269;p15"/>
          <p:cNvSpPr/>
          <p:nvPr/>
        </p:nvSpPr>
        <p:spPr>
          <a:xfrm>
            <a:off x="39600" y="593280"/>
            <a:ext cx="2387880" cy="2088720"/>
          </a:xfrm>
          <a:prstGeom prst="cloud">
            <a:avLst/>
          </a:prstGeom>
          <a:noFill/>
          <a:ln w="25400">
            <a:solidFill>
              <a:srgbClr val="000000"/>
            </a:solidFill>
            <a:round/>
          </a:ln>
        </p:spPr>
        <p:style>
          <a:lnRef idx="0"/>
          <a:fillRef idx="0"/>
          <a:effectRef idx="0"/>
          <a:fontRef idx="minor"/>
        </p:style>
        <p:txBody>
          <a:bodyPr anchor="ctr">
            <a:noAutofit/>
          </a:bodyPr>
          <a:p>
            <a:pPr algn="ctr">
              <a:lnSpc>
                <a:spcPct val="100000"/>
              </a:lnSpc>
              <a:tabLst>
                <a:tab algn="l" pos="0"/>
              </a:tabLst>
            </a:pPr>
            <a:r>
              <a:rPr b="0" lang="en-US" sz="1400" spc="-1" strike="noStrike">
                <a:solidFill>
                  <a:srgbClr val="000000"/>
                </a:solidFill>
                <a:latin typeface="Arial"/>
                <a:ea typeface="Arial"/>
              </a:rPr>
              <a:t>AWS IoT Core</a:t>
            </a:r>
            <a:endParaRPr b="0" lang="en-US" sz="1400" spc="-1" strike="noStrike">
              <a:latin typeface="Arial"/>
            </a:endParaRPr>
          </a:p>
          <a:p>
            <a:pPr algn="ctr">
              <a:lnSpc>
                <a:spcPct val="100000"/>
              </a:lnSpc>
              <a:tabLst>
                <a:tab algn="l" pos="0"/>
              </a:tabLst>
            </a:pPr>
            <a:r>
              <a:rPr b="0" lang="en-US" sz="1400" spc="-1" strike="noStrike">
                <a:solidFill>
                  <a:srgbClr val="000000"/>
                </a:solidFill>
                <a:latin typeface="Arial"/>
                <a:ea typeface="Arial"/>
              </a:rPr>
              <a:t>RDS Database</a:t>
            </a:r>
            <a:endParaRPr b="0" lang="en-US" sz="1400" spc="-1" strike="noStrike">
              <a:latin typeface="Arial"/>
            </a:endParaRPr>
          </a:p>
        </p:txBody>
      </p:sp>
      <p:sp>
        <p:nvSpPr>
          <p:cNvPr id="336" name="Google Shape;270;p15"/>
          <p:cNvSpPr/>
          <p:nvPr/>
        </p:nvSpPr>
        <p:spPr>
          <a:xfrm>
            <a:off x="2425680" y="1523520"/>
            <a:ext cx="771840" cy="426960"/>
          </a:xfrm>
          <a:prstGeom prst="curvedConnector3">
            <a:avLst>
              <a:gd name="adj1" fmla="val 50000"/>
            </a:avLst>
          </a:prstGeom>
          <a:noFill/>
          <a:ln w="9525">
            <a:solidFill>
              <a:srgbClr val="000000"/>
            </a:solidFill>
            <a:round/>
            <a:tailEnd len="med" type="triangle" w="med"/>
          </a:ln>
        </p:spPr>
        <p:style>
          <a:lnRef idx="0"/>
          <a:fillRef idx="0"/>
          <a:effectRef idx="0"/>
          <a:fontRef idx="minor"/>
        </p:style>
      </p:sp>
      <p:sp>
        <p:nvSpPr>
          <p:cNvPr id="337" name="Google Shape;271;p15"/>
          <p:cNvSpPr/>
          <p:nvPr/>
        </p:nvSpPr>
        <p:spPr>
          <a:xfrm>
            <a:off x="4878720" y="1844640"/>
            <a:ext cx="761040" cy="518040"/>
          </a:xfrm>
          <a:prstGeom prst="rect">
            <a:avLst/>
          </a:prstGeom>
          <a:noFill/>
          <a:ln w="0">
            <a:noFill/>
          </a:ln>
        </p:spPr>
        <p:style>
          <a:lnRef idx="0"/>
          <a:fillRef idx="0"/>
          <a:effectRef idx="0"/>
          <a:fontRef idx="minor"/>
        </p:style>
        <p:txBody>
          <a:bodyPr>
            <a:spAutoFit/>
          </a:bodyPr>
          <a:p>
            <a:pPr>
              <a:lnSpc>
                <a:spcPct val="100000"/>
              </a:lnSpc>
              <a:tabLst>
                <a:tab algn="l" pos="0"/>
              </a:tabLst>
            </a:pPr>
            <a:r>
              <a:rPr b="0" lang="en-US" sz="1400" spc="-1" strike="noStrike">
                <a:solidFill>
                  <a:srgbClr val="000000"/>
                </a:solidFill>
                <a:latin typeface="Arial"/>
                <a:ea typeface="Arial"/>
              </a:rPr>
              <a:t>S/W UART</a:t>
            </a:r>
            <a:endParaRPr b="0" lang="en-US" sz="1400" spc="-1" strike="noStrike">
              <a:latin typeface="Arial"/>
            </a:endParaRPr>
          </a:p>
        </p:txBody>
      </p:sp>
      <p:grpSp>
        <p:nvGrpSpPr>
          <p:cNvPr id="338" name="Google Shape;272;p15"/>
          <p:cNvGrpSpPr/>
          <p:nvPr/>
        </p:nvGrpSpPr>
        <p:grpSpPr>
          <a:xfrm>
            <a:off x="2426400" y="3514680"/>
            <a:ext cx="488520" cy="855720"/>
            <a:chOff x="2426400" y="3514680"/>
            <a:chExt cx="488520" cy="855720"/>
          </a:xfrm>
        </p:grpSpPr>
        <p:sp>
          <p:nvSpPr>
            <p:cNvPr id="339" name="Google Shape;273;p15"/>
            <p:cNvSpPr/>
            <p:nvPr/>
          </p:nvSpPr>
          <p:spPr>
            <a:xfrm>
              <a:off x="2543040" y="3514680"/>
              <a:ext cx="254160" cy="277920"/>
            </a:xfrm>
            <a:prstGeom prst="ellipse">
              <a:avLst/>
            </a:prstGeom>
            <a:solidFill>
              <a:schemeClr val="lt1"/>
            </a:solidFill>
            <a:ln w="25400">
              <a:solidFill>
                <a:srgbClr val="000000"/>
              </a:solidFill>
              <a:round/>
            </a:ln>
          </p:spPr>
          <p:style>
            <a:lnRef idx="0"/>
            <a:fillRef idx="0"/>
            <a:effectRef idx="0"/>
            <a:fontRef idx="minor"/>
          </p:style>
        </p:sp>
        <p:sp>
          <p:nvSpPr>
            <p:cNvPr id="340" name="Google Shape;274;p15"/>
            <p:cNvSpPr/>
            <p:nvPr/>
          </p:nvSpPr>
          <p:spPr>
            <a:xfrm rot="5400000">
              <a:off x="2381760" y="3837240"/>
              <a:ext cx="577800" cy="488520"/>
            </a:xfrm>
            <a:prstGeom prst="pie">
              <a:avLst>
                <a:gd name="adj1" fmla="val 5478115"/>
                <a:gd name="adj2" fmla="val 16200000"/>
              </a:avLst>
            </a:prstGeom>
            <a:solidFill>
              <a:schemeClr val="lt1"/>
            </a:solidFill>
            <a:ln w="25400">
              <a:solidFill>
                <a:srgbClr val="000000"/>
              </a:solidFill>
              <a:round/>
            </a:ln>
          </p:spPr>
          <p:style>
            <a:lnRef idx="0"/>
            <a:fillRef idx="0"/>
            <a:effectRef idx="0"/>
            <a:fontRef idx="minor"/>
          </p:style>
        </p:sp>
      </p:grpSp>
      <p:sp>
        <p:nvSpPr>
          <p:cNvPr id="341" name="Google Shape;275;p15"/>
          <p:cNvSpPr/>
          <p:nvPr/>
        </p:nvSpPr>
        <p:spPr>
          <a:xfrm>
            <a:off x="2986560" y="3825720"/>
            <a:ext cx="217440" cy="360"/>
          </a:xfrm>
          <a:custGeom>
            <a:avLst/>
            <a:gdLst/>
            <a:ahLst/>
            <a:rect l="l" t="t" r="r" b="b"/>
            <a:pathLst>
              <a:path w="21600" h="21600">
                <a:moveTo>
                  <a:pt x="0" y="0"/>
                </a:moveTo>
                <a:lnTo>
                  <a:pt x="21600" y="21600"/>
                </a:lnTo>
              </a:path>
            </a:pathLst>
          </a:custGeom>
          <a:noFill/>
          <a:ln w="9525">
            <a:solidFill>
              <a:srgbClr val="000000"/>
            </a:solidFill>
            <a:round/>
            <a:tailEnd len="med" type="triangle" w="med"/>
          </a:ln>
        </p:spPr>
        <p:style>
          <a:lnRef idx="0"/>
          <a:fillRef idx="0"/>
          <a:effectRef idx="0"/>
          <a:fontRef idx="minor"/>
        </p:style>
      </p:sp>
      <p:sp>
        <p:nvSpPr>
          <p:cNvPr id="342" name="Google Shape;276;p15"/>
          <p:cNvSpPr/>
          <p:nvPr/>
        </p:nvSpPr>
        <p:spPr>
          <a:xfrm>
            <a:off x="3368880" y="2597760"/>
            <a:ext cx="1854000" cy="518040"/>
          </a:xfrm>
          <a:prstGeom prst="rect">
            <a:avLst/>
          </a:prstGeom>
          <a:noFill/>
          <a:ln w="0">
            <a:noFill/>
          </a:ln>
        </p:spPr>
        <p:style>
          <a:lnRef idx="0"/>
          <a:fillRef idx="0"/>
          <a:effectRef idx="0"/>
          <a:fontRef idx="minor"/>
        </p:style>
        <p:txBody>
          <a:bodyPr>
            <a:spAutoFit/>
          </a:bodyPr>
          <a:p>
            <a:pPr>
              <a:lnSpc>
                <a:spcPct val="100000"/>
              </a:lnSpc>
              <a:tabLst>
                <a:tab algn="l" pos="0"/>
              </a:tabLst>
            </a:pPr>
            <a:r>
              <a:rPr b="0" lang="en-US" sz="1400" spc="-1" strike="noStrike">
                <a:solidFill>
                  <a:srgbClr val="000000"/>
                </a:solidFill>
                <a:latin typeface="Arial"/>
                <a:ea typeface="Arial"/>
              </a:rPr>
              <a:t>login by AI face recognition</a:t>
            </a:r>
            <a:endParaRPr b="0" lang="en-US" sz="1400" spc="-1" strike="noStrike">
              <a:latin typeface="Arial"/>
            </a:endParaRPr>
          </a:p>
        </p:txBody>
      </p:sp>
      <p:pic>
        <p:nvPicPr>
          <p:cNvPr id="343" name="Google Shape;277;p15" descr=""/>
          <p:cNvPicPr/>
          <p:nvPr/>
        </p:nvPicPr>
        <p:blipFill>
          <a:blip r:embed="rId1"/>
          <a:stretch/>
        </p:blipFill>
        <p:spPr>
          <a:xfrm>
            <a:off x="5964480" y="2864160"/>
            <a:ext cx="2913840" cy="2279160"/>
          </a:xfrm>
          <a:prstGeom prst="rect">
            <a:avLst/>
          </a:prstGeom>
          <a:ln w="0">
            <a:noFill/>
          </a:ln>
        </p:spPr>
      </p:pic>
      <p:sp>
        <p:nvSpPr>
          <p:cNvPr id="344" name="Google Shape;278;p15"/>
          <p:cNvSpPr/>
          <p:nvPr/>
        </p:nvSpPr>
        <p:spPr>
          <a:xfrm>
            <a:off x="2738520" y="3278880"/>
            <a:ext cx="488520" cy="449640"/>
          </a:xfrm>
          <a:prstGeom prst="ellipse">
            <a:avLst/>
          </a:prstGeom>
          <a:solidFill>
            <a:schemeClr val="accent1"/>
          </a:solidFill>
          <a:ln w="25400">
            <a:solidFill>
              <a:srgbClr val="391b5f"/>
            </a:solidFill>
            <a:round/>
          </a:ln>
        </p:spPr>
        <p:style>
          <a:lnRef idx="0"/>
          <a:fillRef idx="0"/>
          <a:effectRef idx="0"/>
          <a:fontRef idx="minor"/>
        </p:style>
        <p:txBody>
          <a:bodyPr anchor="ctr">
            <a:noAutofit/>
          </a:bodyPr>
          <a:p>
            <a:pPr algn="ctr">
              <a:lnSpc>
                <a:spcPct val="100000"/>
              </a:lnSpc>
              <a:tabLst>
                <a:tab algn="l" pos="0"/>
              </a:tabLst>
            </a:pPr>
            <a:r>
              <a:rPr b="0" lang="en-US" sz="1400" spc="-1" strike="noStrike">
                <a:solidFill>
                  <a:srgbClr val="ffffff"/>
                </a:solidFill>
                <a:latin typeface="Arial"/>
                <a:ea typeface="Arial"/>
              </a:rPr>
              <a:t>1</a:t>
            </a:r>
            <a:endParaRPr b="0" lang="en-US" sz="1400" spc="-1" strike="noStrike">
              <a:latin typeface="Arial"/>
            </a:endParaRPr>
          </a:p>
        </p:txBody>
      </p:sp>
      <p:sp>
        <p:nvSpPr>
          <p:cNvPr id="345" name="Google Shape;279;p15"/>
          <p:cNvSpPr/>
          <p:nvPr/>
        </p:nvSpPr>
        <p:spPr>
          <a:xfrm>
            <a:off x="2912400" y="2647080"/>
            <a:ext cx="488520" cy="449640"/>
          </a:xfrm>
          <a:prstGeom prst="ellipse">
            <a:avLst/>
          </a:prstGeom>
          <a:solidFill>
            <a:schemeClr val="accent1"/>
          </a:solidFill>
          <a:ln w="25400">
            <a:solidFill>
              <a:srgbClr val="391b5f"/>
            </a:solidFill>
            <a:round/>
          </a:ln>
        </p:spPr>
        <p:style>
          <a:lnRef idx="0"/>
          <a:fillRef idx="0"/>
          <a:effectRef idx="0"/>
          <a:fontRef idx="minor"/>
        </p:style>
        <p:txBody>
          <a:bodyPr anchor="ctr">
            <a:noAutofit/>
          </a:bodyPr>
          <a:p>
            <a:pPr algn="ctr">
              <a:lnSpc>
                <a:spcPct val="100000"/>
              </a:lnSpc>
              <a:tabLst>
                <a:tab algn="l" pos="0"/>
              </a:tabLst>
            </a:pPr>
            <a:r>
              <a:rPr b="0" lang="en-US" sz="1400" spc="-1" strike="noStrike">
                <a:solidFill>
                  <a:srgbClr val="ffffff"/>
                </a:solidFill>
                <a:latin typeface="Arial"/>
                <a:ea typeface="Arial"/>
              </a:rPr>
              <a:t>2</a:t>
            </a:r>
            <a:endParaRPr b="0" lang="en-US" sz="1400" spc="-1" strike="noStrike">
              <a:latin typeface="Arial"/>
            </a:endParaRPr>
          </a:p>
        </p:txBody>
      </p:sp>
      <p:sp>
        <p:nvSpPr>
          <p:cNvPr id="346" name="Google Shape;280;p15"/>
          <p:cNvSpPr/>
          <p:nvPr/>
        </p:nvSpPr>
        <p:spPr>
          <a:xfrm>
            <a:off x="2356920" y="1972080"/>
            <a:ext cx="488520" cy="449640"/>
          </a:xfrm>
          <a:prstGeom prst="ellipse">
            <a:avLst/>
          </a:prstGeom>
          <a:solidFill>
            <a:schemeClr val="accent1"/>
          </a:solidFill>
          <a:ln w="25400">
            <a:solidFill>
              <a:srgbClr val="391b5f"/>
            </a:solidFill>
            <a:round/>
          </a:ln>
        </p:spPr>
        <p:style>
          <a:lnRef idx="0"/>
          <a:fillRef idx="0"/>
          <a:effectRef idx="0"/>
          <a:fontRef idx="minor"/>
        </p:style>
        <p:txBody>
          <a:bodyPr anchor="ctr">
            <a:noAutofit/>
          </a:bodyPr>
          <a:p>
            <a:pPr algn="ctr">
              <a:lnSpc>
                <a:spcPct val="100000"/>
              </a:lnSpc>
              <a:tabLst>
                <a:tab algn="l" pos="0"/>
              </a:tabLst>
            </a:pPr>
            <a:r>
              <a:rPr b="0" lang="en-US" sz="1400" spc="-1" strike="noStrike">
                <a:solidFill>
                  <a:srgbClr val="ffffff"/>
                </a:solidFill>
                <a:latin typeface="Arial"/>
                <a:ea typeface="Arial"/>
              </a:rPr>
              <a:t>3</a:t>
            </a:r>
            <a:endParaRPr b="0" lang="en-US" sz="1400" spc="-1" strike="noStrike">
              <a:latin typeface="Arial"/>
            </a:endParaRPr>
          </a:p>
        </p:txBody>
      </p:sp>
      <p:sp>
        <p:nvSpPr>
          <p:cNvPr id="347" name="Google Shape;281;p15"/>
          <p:cNvSpPr/>
          <p:nvPr/>
        </p:nvSpPr>
        <p:spPr>
          <a:xfrm>
            <a:off x="2601360" y="1116000"/>
            <a:ext cx="488520" cy="449640"/>
          </a:xfrm>
          <a:prstGeom prst="ellipse">
            <a:avLst/>
          </a:prstGeom>
          <a:solidFill>
            <a:schemeClr val="accent1"/>
          </a:solidFill>
          <a:ln w="25400">
            <a:solidFill>
              <a:srgbClr val="391b5f"/>
            </a:solidFill>
            <a:round/>
          </a:ln>
        </p:spPr>
        <p:style>
          <a:lnRef idx="0"/>
          <a:fillRef idx="0"/>
          <a:effectRef idx="0"/>
          <a:fontRef idx="minor"/>
        </p:style>
        <p:txBody>
          <a:bodyPr anchor="ctr">
            <a:noAutofit/>
          </a:bodyPr>
          <a:p>
            <a:pPr algn="ctr">
              <a:lnSpc>
                <a:spcPct val="100000"/>
              </a:lnSpc>
              <a:tabLst>
                <a:tab algn="l" pos="0"/>
              </a:tabLst>
            </a:pPr>
            <a:r>
              <a:rPr b="0" lang="en-US" sz="1400" spc="-1" strike="noStrike">
                <a:solidFill>
                  <a:srgbClr val="ffffff"/>
                </a:solidFill>
                <a:latin typeface="Arial"/>
                <a:ea typeface="Arial"/>
              </a:rPr>
              <a:t>4</a:t>
            </a:r>
            <a:endParaRPr b="0" lang="en-US" sz="1400" spc="-1" strike="noStrike">
              <a:latin typeface="Arial"/>
            </a:endParaRPr>
          </a:p>
        </p:txBody>
      </p:sp>
      <p:sp>
        <p:nvSpPr>
          <p:cNvPr id="348" name="Google Shape;282;p15"/>
          <p:cNvSpPr/>
          <p:nvPr/>
        </p:nvSpPr>
        <p:spPr>
          <a:xfrm>
            <a:off x="2313000" y="1758960"/>
            <a:ext cx="884880" cy="393480"/>
          </a:xfrm>
          <a:prstGeom prst="curvedConnector3">
            <a:avLst>
              <a:gd name="adj1" fmla="val 50000"/>
            </a:avLst>
          </a:prstGeom>
          <a:noFill/>
          <a:ln w="9525">
            <a:solidFill>
              <a:srgbClr val="000000"/>
            </a:solidFill>
            <a:round/>
            <a:headEnd len="med" type="triangle" w="med"/>
          </a:ln>
        </p:spPr>
        <p:style>
          <a:lnRef idx="0"/>
          <a:fillRef idx="0"/>
          <a:effectRef idx="0"/>
          <a:fontRef idx="minor"/>
        </p:style>
      </p:sp>
      <p:sp>
        <p:nvSpPr>
          <p:cNvPr id="349" name="Google Shape;283;p15"/>
          <p:cNvSpPr/>
          <p:nvPr/>
        </p:nvSpPr>
        <p:spPr>
          <a:xfrm>
            <a:off x="4869360" y="1308960"/>
            <a:ext cx="488520" cy="449640"/>
          </a:xfrm>
          <a:prstGeom prst="ellipse">
            <a:avLst/>
          </a:prstGeom>
          <a:solidFill>
            <a:schemeClr val="accent1"/>
          </a:solidFill>
          <a:ln w="25400">
            <a:solidFill>
              <a:srgbClr val="391b5f"/>
            </a:solidFill>
            <a:round/>
          </a:ln>
        </p:spPr>
        <p:style>
          <a:lnRef idx="0"/>
          <a:fillRef idx="0"/>
          <a:effectRef idx="0"/>
          <a:fontRef idx="minor"/>
        </p:style>
        <p:txBody>
          <a:bodyPr anchor="ctr">
            <a:noAutofit/>
          </a:bodyPr>
          <a:p>
            <a:pPr algn="ctr">
              <a:lnSpc>
                <a:spcPct val="100000"/>
              </a:lnSpc>
              <a:tabLst>
                <a:tab algn="l" pos="0"/>
              </a:tabLst>
            </a:pPr>
            <a:r>
              <a:rPr b="0" lang="en-US" sz="1400" spc="-1" strike="noStrike">
                <a:solidFill>
                  <a:srgbClr val="ffffff"/>
                </a:solidFill>
                <a:latin typeface="Arial"/>
                <a:ea typeface="Arial"/>
              </a:rPr>
              <a:t>5</a:t>
            </a:r>
            <a:endParaRPr b="0" lang="en-US" sz="1400" spc="-1" strike="noStrike">
              <a:latin typeface="Arial"/>
            </a:endParaRPr>
          </a:p>
        </p:txBody>
      </p:sp>
      <p:sp>
        <p:nvSpPr>
          <p:cNvPr id="350" name="Google Shape;284;p15"/>
          <p:cNvSpPr/>
          <p:nvPr/>
        </p:nvSpPr>
        <p:spPr>
          <a:xfrm>
            <a:off x="7127280" y="1249200"/>
            <a:ext cx="488520" cy="449640"/>
          </a:xfrm>
          <a:prstGeom prst="ellipse">
            <a:avLst/>
          </a:prstGeom>
          <a:solidFill>
            <a:schemeClr val="accent1"/>
          </a:solidFill>
          <a:ln w="25400">
            <a:solidFill>
              <a:srgbClr val="391b5f"/>
            </a:solidFill>
            <a:round/>
          </a:ln>
        </p:spPr>
        <p:style>
          <a:lnRef idx="0"/>
          <a:fillRef idx="0"/>
          <a:effectRef idx="0"/>
          <a:fontRef idx="minor"/>
        </p:style>
        <p:txBody>
          <a:bodyPr anchor="ctr">
            <a:noAutofit/>
          </a:bodyPr>
          <a:p>
            <a:pPr algn="ctr">
              <a:lnSpc>
                <a:spcPct val="100000"/>
              </a:lnSpc>
              <a:tabLst>
                <a:tab algn="l" pos="0"/>
              </a:tabLst>
            </a:pPr>
            <a:r>
              <a:rPr b="0" lang="en-US" sz="1400" spc="-1" strike="noStrike">
                <a:solidFill>
                  <a:srgbClr val="ffffff"/>
                </a:solidFill>
                <a:latin typeface="Arial"/>
                <a:ea typeface="Arial"/>
              </a:rPr>
              <a:t>6</a:t>
            </a:r>
            <a:endParaRPr b="0" lang="en-US" sz="1400" spc="-1" strike="noStrike">
              <a:latin typeface="Arial"/>
            </a:endParaRPr>
          </a:p>
        </p:txBody>
      </p:sp>
      <p:pic>
        <p:nvPicPr>
          <p:cNvPr id="351" name="Google Shape;285;p15" descr=""/>
          <p:cNvPicPr/>
          <p:nvPr/>
        </p:nvPicPr>
        <p:blipFill>
          <a:blip r:embed="rId2"/>
          <a:stretch/>
        </p:blipFill>
        <p:spPr>
          <a:xfrm>
            <a:off x="477000" y="1899000"/>
            <a:ext cx="1538640" cy="1252080"/>
          </a:xfrm>
          <a:prstGeom prst="rect">
            <a:avLst/>
          </a:prstGeom>
          <a:ln w="0">
            <a:noFill/>
          </a:ln>
        </p:spPr>
      </p:pic>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2" name="Google Shape;290;p16"/>
          <p:cNvSpPr txBox="1"/>
          <p:nvPr/>
        </p:nvSpPr>
        <p:spPr>
          <a:xfrm>
            <a:off x="343080" y="0"/>
            <a:ext cx="8458200" cy="754200"/>
          </a:xfrm>
          <a:prstGeom prst="rect">
            <a:avLst/>
          </a:prstGeom>
          <a:noFill/>
          <a:ln w="0">
            <a:noFill/>
          </a:ln>
        </p:spPr>
        <p:txBody>
          <a:bodyPr lIns="68400" rIns="68400" tIns="34200" bIns="34200" anchor="b">
            <a:noAutofit/>
          </a:bodyPr>
          <a:p>
            <a:pPr>
              <a:lnSpc>
                <a:spcPct val="100000"/>
              </a:lnSpc>
              <a:tabLst>
                <a:tab algn="l" pos="0"/>
              </a:tabLst>
            </a:pPr>
            <a:r>
              <a:rPr b="1" lang="zh-TW" sz="2400" spc="-1" strike="noStrike">
                <a:solidFill>
                  <a:srgbClr val="000000"/>
                </a:solidFill>
                <a:latin typeface="Arial"/>
                <a:ea typeface="Arial"/>
              </a:rPr>
              <a:t>系統流程架構圖</a:t>
            </a:r>
            <a:r>
              <a:rPr b="1" lang="en-US" sz="2400" spc="-1" strike="noStrike">
                <a:solidFill>
                  <a:srgbClr val="000000"/>
                </a:solidFill>
                <a:latin typeface="Arial"/>
                <a:ea typeface="Arial"/>
              </a:rPr>
              <a:t>-</a:t>
            </a:r>
            <a:r>
              <a:rPr b="1" lang="zh-TW" sz="2400" spc="-1" strike="noStrike">
                <a:solidFill>
                  <a:srgbClr val="000000"/>
                </a:solidFill>
                <a:latin typeface="Arial"/>
                <a:ea typeface="Arial"/>
              </a:rPr>
              <a:t>軟體</a:t>
            </a:r>
            <a:r>
              <a:rPr b="1" lang="en-US" sz="2400" spc="-1" strike="noStrike">
                <a:solidFill>
                  <a:srgbClr val="000000"/>
                </a:solidFill>
                <a:latin typeface="Arial"/>
                <a:ea typeface="Arial"/>
              </a:rPr>
              <a:t>(</a:t>
            </a:r>
            <a:r>
              <a:rPr b="1" lang="zh-TW" sz="2400" spc="-1" strike="noStrike">
                <a:solidFill>
                  <a:srgbClr val="000000"/>
                </a:solidFill>
                <a:latin typeface="Arial"/>
                <a:ea typeface="Arial"/>
              </a:rPr>
              <a:t>雲端</a:t>
            </a:r>
            <a:r>
              <a:rPr b="1" lang="en-US" sz="2400" spc="-1" strike="noStrike">
                <a:solidFill>
                  <a:srgbClr val="000000"/>
                </a:solidFill>
                <a:latin typeface="Arial"/>
                <a:ea typeface="Arial"/>
              </a:rPr>
              <a:t>)</a:t>
            </a:r>
            <a:endParaRPr b="0" lang="en-US" sz="2400" spc="-1" strike="noStrike">
              <a:solidFill>
                <a:srgbClr val="000000"/>
              </a:solidFill>
              <a:latin typeface="Arial"/>
            </a:endParaRPr>
          </a:p>
        </p:txBody>
      </p:sp>
      <p:grpSp>
        <p:nvGrpSpPr>
          <p:cNvPr id="353" name="Google Shape;291;p16"/>
          <p:cNvGrpSpPr/>
          <p:nvPr/>
        </p:nvGrpSpPr>
        <p:grpSpPr>
          <a:xfrm>
            <a:off x="995040" y="1284480"/>
            <a:ext cx="7153560" cy="3180240"/>
            <a:chOff x="995040" y="1284480"/>
            <a:chExt cx="7153560" cy="3180240"/>
          </a:xfrm>
        </p:grpSpPr>
        <p:sp>
          <p:nvSpPr>
            <p:cNvPr id="354" name="Google Shape;292;p16"/>
            <p:cNvSpPr/>
            <p:nvPr/>
          </p:nvSpPr>
          <p:spPr>
            <a:xfrm>
              <a:off x="1932480" y="1284480"/>
              <a:ext cx="4337280" cy="3180240"/>
            </a:xfrm>
            <a:prstGeom prst="cloud">
              <a:avLst/>
            </a:prstGeom>
            <a:noFill/>
            <a:ln w="25400">
              <a:solidFill>
                <a:srgbClr val="000000"/>
              </a:solidFill>
              <a:round/>
            </a:ln>
          </p:spPr>
          <p:style>
            <a:lnRef idx="0"/>
            <a:fillRef idx="0"/>
            <a:effectRef idx="0"/>
            <a:fontRef idx="minor"/>
          </p:style>
        </p:sp>
        <p:grpSp>
          <p:nvGrpSpPr>
            <p:cNvPr id="355" name="Google Shape;293;p16"/>
            <p:cNvGrpSpPr/>
            <p:nvPr/>
          </p:nvGrpSpPr>
          <p:grpSpPr>
            <a:xfrm>
              <a:off x="995040" y="2213640"/>
              <a:ext cx="894600" cy="1325160"/>
              <a:chOff x="995040" y="2213640"/>
              <a:chExt cx="894600" cy="1325160"/>
            </a:xfrm>
          </p:grpSpPr>
          <p:sp>
            <p:nvSpPr>
              <p:cNvPr id="356" name="Google Shape;294;p16"/>
              <p:cNvSpPr/>
              <p:nvPr/>
            </p:nvSpPr>
            <p:spPr>
              <a:xfrm>
                <a:off x="995040" y="2213640"/>
                <a:ext cx="894600" cy="1325160"/>
              </a:xfrm>
              <a:prstGeom prst="roundRect">
                <a:avLst>
                  <a:gd name="adj" fmla="val 6250"/>
                </a:avLst>
              </a:prstGeom>
              <a:solidFill>
                <a:schemeClr val="lt1"/>
              </a:solidFill>
              <a:ln w="25400">
                <a:solidFill>
                  <a:srgbClr val="391b5f"/>
                </a:solidFill>
                <a:round/>
              </a:ln>
            </p:spPr>
            <p:style>
              <a:lnRef idx="0"/>
              <a:fillRef idx="0"/>
              <a:effectRef idx="0"/>
              <a:fontRef idx="minor"/>
            </p:style>
          </p:sp>
          <p:sp>
            <p:nvSpPr>
              <p:cNvPr id="357" name="Google Shape;295;p16"/>
              <p:cNvSpPr/>
              <p:nvPr/>
            </p:nvSpPr>
            <p:spPr>
              <a:xfrm>
                <a:off x="1031400" y="2259000"/>
                <a:ext cx="821880" cy="1234440"/>
              </a:xfrm>
              <a:prstGeom prst="roundRect">
                <a:avLst>
                  <a:gd name="adj" fmla="val 6250"/>
                </a:avLst>
              </a:prstGeom>
              <a:solidFill>
                <a:srgbClr val="f2f2f2"/>
              </a:solidFill>
              <a:ln w="25400">
                <a:solidFill>
                  <a:srgbClr val="391b5f"/>
                </a:solidFill>
                <a:round/>
              </a:ln>
            </p:spPr>
            <p:style>
              <a:lnRef idx="0"/>
              <a:fillRef idx="0"/>
              <a:effectRef idx="0"/>
              <a:fontRef idx="minor"/>
            </p:style>
            <p:txBody>
              <a:bodyPr anchor="ctr">
                <a:noAutofit/>
              </a:bodyPr>
              <a:p>
                <a:pPr algn="ctr">
                  <a:lnSpc>
                    <a:spcPct val="100000"/>
                  </a:lnSpc>
                  <a:tabLst>
                    <a:tab algn="l" pos="0"/>
                  </a:tabLst>
                </a:pPr>
                <a:r>
                  <a:rPr b="0" lang="en-US" sz="1400" spc="-1" strike="noStrike">
                    <a:solidFill>
                      <a:srgbClr val="000000"/>
                    </a:solidFill>
                    <a:latin typeface="Arial"/>
                    <a:ea typeface="Arial"/>
                  </a:rPr>
                  <a:t>APP</a:t>
                </a:r>
                <a:endParaRPr b="0" lang="en-US" sz="1400" spc="-1" strike="noStrike">
                  <a:latin typeface="Arial"/>
                </a:endParaRPr>
              </a:p>
            </p:txBody>
          </p:sp>
        </p:grpSp>
        <p:sp>
          <p:nvSpPr>
            <p:cNvPr id="358" name="Google Shape;296;p16"/>
            <p:cNvSpPr/>
            <p:nvPr/>
          </p:nvSpPr>
          <p:spPr>
            <a:xfrm>
              <a:off x="4464720" y="2354040"/>
              <a:ext cx="1185840" cy="1044360"/>
            </a:xfrm>
            <a:prstGeom prst="roundRect">
              <a:avLst>
                <a:gd name="adj" fmla="val 16667"/>
              </a:avLst>
            </a:prstGeom>
            <a:solidFill>
              <a:srgbClr val="f2f2f2"/>
            </a:solidFill>
            <a:ln w="25400">
              <a:solidFill>
                <a:srgbClr val="000000"/>
              </a:solidFill>
              <a:round/>
            </a:ln>
          </p:spPr>
          <p:style>
            <a:lnRef idx="0"/>
            <a:fillRef idx="0"/>
            <a:effectRef idx="0"/>
            <a:fontRef idx="minor"/>
          </p:style>
          <p:txBody>
            <a:bodyPr anchor="ctr">
              <a:noAutofit/>
            </a:bodyPr>
            <a:p>
              <a:pPr algn="ctr">
                <a:lnSpc>
                  <a:spcPct val="100000"/>
                </a:lnSpc>
                <a:tabLst>
                  <a:tab algn="l" pos="0"/>
                </a:tabLst>
              </a:pPr>
              <a:r>
                <a:rPr b="0" lang="en-US" sz="1400" spc="-1" strike="noStrike">
                  <a:solidFill>
                    <a:srgbClr val="000000"/>
                  </a:solidFill>
                  <a:latin typeface="Arial"/>
                  <a:ea typeface="Arial"/>
                </a:rPr>
                <a:t>AWS</a:t>
              </a:r>
              <a:endParaRPr b="0" lang="en-US" sz="1400" spc="-1" strike="noStrike">
                <a:latin typeface="Arial"/>
              </a:endParaRPr>
            </a:p>
            <a:p>
              <a:pPr algn="ctr">
                <a:lnSpc>
                  <a:spcPct val="100000"/>
                </a:lnSpc>
                <a:tabLst>
                  <a:tab algn="l" pos="0"/>
                </a:tabLst>
              </a:pPr>
              <a:r>
                <a:rPr b="0" lang="en-US" sz="1400" spc="-1" strike="noStrike">
                  <a:solidFill>
                    <a:srgbClr val="000000"/>
                  </a:solidFill>
                  <a:latin typeface="Arial"/>
                  <a:ea typeface="Arial"/>
                </a:rPr>
                <a:t>IoT Core</a:t>
              </a:r>
              <a:endParaRPr b="0" lang="en-US" sz="1400" spc="-1" strike="noStrike">
                <a:latin typeface="Arial"/>
              </a:endParaRPr>
            </a:p>
          </p:txBody>
        </p:sp>
        <p:sp>
          <p:nvSpPr>
            <p:cNvPr id="359" name="Google Shape;297;p16"/>
            <p:cNvSpPr/>
            <p:nvPr/>
          </p:nvSpPr>
          <p:spPr>
            <a:xfrm>
              <a:off x="2985480" y="2354040"/>
              <a:ext cx="1185840" cy="1044360"/>
            </a:xfrm>
            <a:prstGeom prst="roundRect">
              <a:avLst>
                <a:gd name="adj" fmla="val 16667"/>
              </a:avLst>
            </a:prstGeom>
            <a:solidFill>
              <a:srgbClr val="f2f2f2"/>
            </a:solidFill>
            <a:ln w="25400">
              <a:solidFill>
                <a:srgbClr val="000000"/>
              </a:solidFill>
              <a:round/>
            </a:ln>
          </p:spPr>
          <p:style>
            <a:lnRef idx="0"/>
            <a:fillRef idx="0"/>
            <a:effectRef idx="0"/>
            <a:fontRef idx="minor"/>
          </p:style>
          <p:txBody>
            <a:bodyPr anchor="ctr">
              <a:noAutofit/>
            </a:bodyPr>
            <a:p>
              <a:pPr algn="ctr">
                <a:lnSpc>
                  <a:spcPct val="100000"/>
                </a:lnSpc>
                <a:tabLst>
                  <a:tab algn="l" pos="0"/>
                </a:tabLst>
              </a:pPr>
              <a:r>
                <a:rPr b="0" lang="en-US" sz="1400" spc="-1" strike="noStrike">
                  <a:solidFill>
                    <a:srgbClr val="000000"/>
                  </a:solidFill>
                  <a:latin typeface="Arial"/>
                  <a:ea typeface="Arial"/>
                </a:rPr>
                <a:t>AWS </a:t>
              </a:r>
              <a:endParaRPr b="0" lang="en-US" sz="1400" spc="-1" strike="noStrike">
                <a:latin typeface="Arial"/>
              </a:endParaRPr>
            </a:p>
            <a:p>
              <a:pPr algn="ctr">
                <a:lnSpc>
                  <a:spcPct val="100000"/>
                </a:lnSpc>
                <a:tabLst>
                  <a:tab algn="l" pos="0"/>
                </a:tabLst>
              </a:pPr>
              <a:r>
                <a:rPr b="0" lang="en-US" sz="1400" spc="-1" strike="noStrike">
                  <a:solidFill>
                    <a:srgbClr val="000000"/>
                  </a:solidFill>
                  <a:latin typeface="Arial"/>
                  <a:ea typeface="Arial"/>
                </a:rPr>
                <a:t>RDS MySQL</a:t>
              </a:r>
              <a:endParaRPr b="0" lang="en-US" sz="1400" spc="-1" strike="noStrike">
                <a:latin typeface="Arial"/>
              </a:endParaRPr>
            </a:p>
          </p:txBody>
        </p:sp>
        <p:sp>
          <p:nvSpPr>
            <p:cNvPr id="360" name="Google Shape;298;p16"/>
            <p:cNvSpPr/>
            <p:nvPr/>
          </p:nvSpPr>
          <p:spPr>
            <a:xfrm flipH="1" rot="10800000">
              <a:off x="5650560" y="2875320"/>
              <a:ext cx="1002600" cy="1080"/>
            </a:xfrm>
            <a:custGeom>
              <a:avLst/>
              <a:gdLst/>
              <a:ahLst/>
              <a:rect l="l" t="t" r="r" b="b"/>
              <a:pathLst>
                <a:path w="21600" h="21600">
                  <a:moveTo>
                    <a:pt x="0" y="0"/>
                  </a:moveTo>
                  <a:lnTo>
                    <a:pt x="21600" y="21600"/>
                  </a:lnTo>
                </a:path>
              </a:pathLst>
            </a:custGeom>
            <a:noFill/>
            <a:ln w="9525">
              <a:solidFill>
                <a:srgbClr val="000000"/>
              </a:solidFill>
              <a:prstDash val="lgDash"/>
              <a:round/>
              <a:headEnd len="med" type="triangle" w="med"/>
              <a:tailEnd len="med" type="triangle" w="med"/>
            </a:ln>
          </p:spPr>
          <p:style>
            <a:lnRef idx="0"/>
            <a:fillRef idx="0"/>
            <a:effectRef idx="0"/>
            <a:fontRef idx="minor"/>
          </p:style>
        </p:sp>
        <p:sp>
          <p:nvSpPr>
            <p:cNvPr id="361" name="Google Shape;300;p16"/>
            <p:cNvSpPr/>
            <p:nvPr/>
          </p:nvSpPr>
          <p:spPr>
            <a:xfrm>
              <a:off x="4171320" y="2876400"/>
              <a:ext cx="292680" cy="360"/>
            </a:xfrm>
            <a:custGeom>
              <a:avLst/>
              <a:gdLst/>
              <a:ahLst/>
              <a:rect l="l" t="t" r="r" b="b"/>
              <a:pathLst>
                <a:path w="21600" h="21600">
                  <a:moveTo>
                    <a:pt x="0" y="0"/>
                  </a:moveTo>
                  <a:lnTo>
                    <a:pt x="21600" y="21600"/>
                  </a:lnTo>
                </a:path>
              </a:pathLst>
            </a:custGeom>
            <a:noFill/>
            <a:ln w="9525">
              <a:solidFill>
                <a:srgbClr val="000000"/>
              </a:solidFill>
              <a:round/>
              <a:headEnd len="med" type="triangle" w="med"/>
              <a:tailEnd len="med" type="triangle" w="med"/>
            </a:ln>
          </p:spPr>
          <p:style>
            <a:lnRef idx="0"/>
            <a:fillRef idx="0"/>
            <a:effectRef idx="0"/>
            <a:fontRef idx="minor"/>
          </p:style>
        </p:sp>
        <p:sp>
          <p:nvSpPr>
            <p:cNvPr id="362" name="Google Shape;301;p16"/>
            <p:cNvSpPr/>
            <p:nvPr/>
          </p:nvSpPr>
          <p:spPr>
            <a:xfrm>
              <a:off x="1890000" y="2876400"/>
              <a:ext cx="1095120" cy="360"/>
            </a:xfrm>
            <a:custGeom>
              <a:avLst/>
              <a:gdLst/>
              <a:ahLst/>
              <a:rect l="l" t="t" r="r" b="b"/>
              <a:pathLst>
                <a:path w="21600" h="21600">
                  <a:moveTo>
                    <a:pt x="0" y="0"/>
                  </a:moveTo>
                  <a:lnTo>
                    <a:pt x="21600" y="21600"/>
                  </a:lnTo>
                </a:path>
              </a:pathLst>
            </a:custGeom>
            <a:noFill/>
            <a:ln w="9525">
              <a:solidFill>
                <a:srgbClr val="000000"/>
              </a:solidFill>
              <a:prstDash val="lgDash"/>
              <a:round/>
              <a:headEnd len="med" type="triangle" w="med"/>
              <a:tailEnd len="med" type="triangle" w="med"/>
            </a:ln>
          </p:spPr>
          <p:style>
            <a:lnRef idx="0"/>
            <a:fillRef idx="0"/>
            <a:effectRef idx="0"/>
            <a:fontRef idx="minor"/>
          </p:style>
        </p:sp>
        <p:sp>
          <p:nvSpPr>
            <p:cNvPr id="363" name="Google Shape;302;p16"/>
            <p:cNvSpPr/>
            <p:nvPr/>
          </p:nvSpPr>
          <p:spPr>
            <a:xfrm>
              <a:off x="5740920" y="2557440"/>
              <a:ext cx="872280" cy="304920"/>
            </a:xfrm>
            <a:prstGeom prst="rect">
              <a:avLst/>
            </a:prstGeom>
            <a:noFill/>
            <a:ln w="0">
              <a:noFill/>
            </a:ln>
          </p:spPr>
          <p:style>
            <a:lnRef idx="0"/>
            <a:fillRef idx="0"/>
            <a:effectRef idx="0"/>
            <a:fontRef idx="minor"/>
          </p:style>
          <p:txBody>
            <a:bodyPr>
              <a:spAutoFit/>
            </a:bodyPr>
            <a:p>
              <a:pPr algn="ctr">
                <a:lnSpc>
                  <a:spcPct val="100000"/>
                </a:lnSpc>
                <a:tabLst>
                  <a:tab algn="l" pos="0"/>
                </a:tabLst>
              </a:pPr>
              <a:r>
                <a:rPr b="0" lang="en-US" sz="1400" spc="-1" strike="noStrike">
                  <a:solidFill>
                    <a:srgbClr val="000000"/>
                  </a:solidFill>
                  <a:latin typeface="Arial"/>
                  <a:ea typeface="Arial"/>
                </a:rPr>
                <a:t>MQTT</a:t>
              </a:r>
              <a:endParaRPr b="0" lang="en-US" sz="1400" spc="-1" strike="noStrike">
                <a:latin typeface="Arial"/>
              </a:endParaRPr>
            </a:p>
          </p:txBody>
        </p:sp>
        <p:sp>
          <p:nvSpPr>
            <p:cNvPr id="364" name="Google Shape;303;p16"/>
            <p:cNvSpPr/>
            <p:nvPr/>
          </p:nvSpPr>
          <p:spPr>
            <a:xfrm>
              <a:off x="2095560" y="2551680"/>
              <a:ext cx="1272960" cy="304920"/>
            </a:xfrm>
            <a:prstGeom prst="rect">
              <a:avLst/>
            </a:prstGeom>
            <a:noFill/>
            <a:ln w="0">
              <a:noFill/>
            </a:ln>
          </p:spPr>
          <p:style>
            <a:lnRef idx="0"/>
            <a:fillRef idx="0"/>
            <a:effectRef idx="0"/>
            <a:fontRef idx="minor"/>
          </p:style>
          <p:txBody>
            <a:bodyPr>
              <a:spAutoFit/>
            </a:bodyPr>
            <a:p>
              <a:pPr>
                <a:lnSpc>
                  <a:spcPct val="100000"/>
                </a:lnSpc>
                <a:tabLst>
                  <a:tab algn="l" pos="0"/>
                </a:tabLst>
              </a:pPr>
              <a:r>
                <a:rPr b="0" lang="en-US" sz="1400" spc="-1" strike="noStrike">
                  <a:solidFill>
                    <a:srgbClr val="000000"/>
                  </a:solidFill>
                  <a:latin typeface="Arial"/>
                  <a:ea typeface="Arial"/>
                </a:rPr>
                <a:t>HTTP</a:t>
              </a:r>
              <a:endParaRPr b="0" lang="en-US" sz="1400" spc="-1" strike="noStrike">
                <a:latin typeface="Arial"/>
              </a:endParaRPr>
            </a:p>
          </p:txBody>
        </p:sp>
        <p:sp>
          <p:nvSpPr>
            <p:cNvPr id="365" name="Google Shape;299;p16"/>
            <p:cNvSpPr/>
            <p:nvPr/>
          </p:nvSpPr>
          <p:spPr>
            <a:xfrm>
              <a:off x="6653520" y="2447280"/>
              <a:ext cx="1495080" cy="854280"/>
            </a:xfrm>
            <a:prstGeom prst="rect">
              <a:avLst/>
            </a:prstGeom>
            <a:solidFill>
              <a:srgbClr val="f2f2f2"/>
            </a:solidFill>
            <a:ln w="25400">
              <a:solidFill>
                <a:srgbClr val="000000"/>
              </a:solidFill>
              <a:round/>
            </a:ln>
            <a:effectLst>
              <a:outerShdw algn="tl" blurRad="50760" dir="2700000" dist="37674" rotWithShape="0">
                <a:srgbClr val="000000">
                  <a:alpha val="40000"/>
                </a:srgbClr>
              </a:outerShdw>
            </a:effectLst>
          </p:spPr>
          <p:style>
            <a:lnRef idx="0"/>
            <a:fillRef idx="0"/>
            <a:effectRef idx="0"/>
            <a:fontRef idx="minor"/>
          </p:style>
          <p:txBody>
            <a:bodyPr anchor="ctr">
              <a:noAutofit/>
            </a:bodyPr>
            <a:p>
              <a:pPr algn="ctr">
                <a:lnSpc>
                  <a:spcPct val="100000"/>
                </a:lnSpc>
                <a:tabLst>
                  <a:tab algn="l" pos="0"/>
                </a:tabLst>
              </a:pPr>
              <a:r>
                <a:rPr b="0" lang="en-US" sz="1400" spc="-1" strike="noStrike">
                  <a:solidFill>
                    <a:srgbClr val="000000"/>
                  </a:solidFill>
                  <a:latin typeface="Arial"/>
                  <a:ea typeface="Arial"/>
                </a:rPr>
                <a:t>NodeMCU</a:t>
              </a:r>
              <a:endParaRPr b="0" lang="en-US" sz="1400" spc="-1" strike="noStrike">
                <a:latin typeface="Arial"/>
              </a:endParaRPr>
            </a:p>
          </p:txBody>
        </p:sp>
      </p:gr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6" name="Google Shape;308;p17"/>
          <p:cNvSpPr txBox="1"/>
          <p:nvPr/>
        </p:nvSpPr>
        <p:spPr>
          <a:xfrm>
            <a:off x="291240" y="409680"/>
            <a:ext cx="7747560" cy="463320"/>
          </a:xfrm>
          <a:prstGeom prst="rect">
            <a:avLst/>
          </a:prstGeom>
          <a:noFill/>
          <a:ln w="0">
            <a:noFill/>
          </a:ln>
        </p:spPr>
        <p:txBody>
          <a:bodyPr lIns="68400" rIns="68400" tIns="34200" bIns="34200" anchor="b">
            <a:noAutofit/>
          </a:bodyPr>
          <a:p>
            <a:pPr>
              <a:lnSpc>
                <a:spcPct val="100000"/>
              </a:lnSpc>
              <a:tabLst>
                <a:tab algn="l" pos="0"/>
              </a:tabLst>
            </a:pPr>
            <a:r>
              <a:rPr b="1" lang="zh-TW" sz="2400" spc="-1" strike="noStrike">
                <a:solidFill>
                  <a:srgbClr val="000000"/>
                </a:solidFill>
                <a:latin typeface="Arial"/>
                <a:ea typeface="Arial"/>
              </a:rPr>
              <a:t>軟體流程圖</a:t>
            </a:r>
            <a:r>
              <a:rPr b="1" lang="en-US" sz="2400" spc="-1" strike="noStrike">
                <a:solidFill>
                  <a:srgbClr val="000000"/>
                </a:solidFill>
                <a:latin typeface="Arial"/>
                <a:ea typeface="Arial"/>
              </a:rPr>
              <a:t>- </a:t>
            </a:r>
            <a:r>
              <a:rPr b="1" lang="zh-TW" sz="2400" spc="-1" strike="noStrike">
                <a:solidFill>
                  <a:srgbClr val="000000"/>
                </a:solidFill>
                <a:latin typeface="Arial"/>
                <a:ea typeface="Arial"/>
              </a:rPr>
              <a:t>手機</a:t>
            </a:r>
            <a:r>
              <a:rPr b="1" lang="en-US" sz="2400" spc="-1" strike="noStrike">
                <a:solidFill>
                  <a:srgbClr val="000000"/>
                </a:solidFill>
                <a:latin typeface="Arial"/>
                <a:ea typeface="Arial"/>
              </a:rPr>
              <a:t>APP </a:t>
            </a:r>
            <a:r>
              <a:rPr b="1" lang="zh-TW" sz="2400" spc="-1" strike="noStrike">
                <a:solidFill>
                  <a:srgbClr val="000000"/>
                </a:solidFill>
                <a:latin typeface="Arial"/>
                <a:ea typeface="Arial"/>
              </a:rPr>
              <a:t>購物清單編輯及結帳</a:t>
            </a:r>
            <a:endParaRPr b="0" lang="en-US" sz="2400" spc="-1" strike="noStrike">
              <a:solidFill>
                <a:srgbClr val="000000"/>
              </a:solidFill>
              <a:latin typeface="Arial"/>
            </a:endParaRPr>
          </a:p>
        </p:txBody>
      </p:sp>
      <p:sp>
        <p:nvSpPr>
          <p:cNvPr id="367" name="Google Shape;309;p17"/>
          <p:cNvSpPr/>
          <p:nvPr/>
        </p:nvSpPr>
        <p:spPr>
          <a:xfrm>
            <a:off x="2017080" y="1982160"/>
            <a:ext cx="360" cy="302400"/>
          </a:xfrm>
          <a:custGeom>
            <a:avLst/>
            <a:gdLst/>
            <a:ahLst/>
            <a:rect l="l" t="t" r="r" b="b"/>
            <a:pathLst>
              <a:path w="21600" h="21600">
                <a:moveTo>
                  <a:pt x="0" y="0"/>
                </a:moveTo>
                <a:lnTo>
                  <a:pt x="21600" y="21600"/>
                </a:lnTo>
              </a:path>
            </a:pathLst>
          </a:custGeom>
          <a:noFill/>
          <a:ln w="9525">
            <a:solidFill>
              <a:srgbClr val="000000"/>
            </a:solidFill>
            <a:round/>
            <a:tailEnd len="med" type="triangle" w="med"/>
          </a:ln>
        </p:spPr>
        <p:style>
          <a:lnRef idx="0"/>
          <a:fillRef idx="0"/>
          <a:effectRef idx="0"/>
          <a:fontRef idx="minor"/>
        </p:style>
      </p:sp>
      <p:sp>
        <p:nvSpPr>
          <p:cNvPr id="368" name="Google Shape;311;p17"/>
          <p:cNvSpPr/>
          <p:nvPr/>
        </p:nvSpPr>
        <p:spPr>
          <a:xfrm>
            <a:off x="1302840" y="2284920"/>
            <a:ext cx="1428120" cy="754200"/>
          </a:xfrm>
          <a:prstGeom prst="diamond">
            <a:avLst/>
          </a:prstGeom>
          <a:solidFill>
            <a:schemeClr val="lt2"/>
          </a:solidFill>
          <a:ln w="9525">
            <a:solidFill>
              <a:srgbClr val="000000"/>
            </a:solidFill>
            <a:round/>
          </a:ln>
        </p:spPr>
        <p:style>
          <a:lnRef idx="0"/>
          <a:fillRef idx="0"/>
          <a:effectRef idx="0"/>
          <a:fontRef idx="minor"/>
        </p:style>
        <p:txBody>
          <a:bodyPr tIns="91440" bIns="91440" anchor="ctr">
            <a:noAutofit/>
          </a:bodyPr>
          <a:p>
            <a:pPr algn="ctr">
              <a:lnSpc>
                <a:spcPct val="100000"/>
              </a:lnSpc>
              <a:tabLst>
                <a:tab algn="l" pos="0"/>
              </a:tabLst>
            </a:pPr>
            <a:r>
              <a:rPr b="0" lang="zh-TW" sz="1400" spc="-1" strike="noStrike">
                <a:solidFill>
                  <a:srgbClr val="000000"/>
                </a:solidFill>
                <a:latin typeface="Arial"/>
                <a:ea typeface="Arial"/>
              </a:rPr>
              <a:t>確認完成</a:t>
            </a:r>
            <a:endParaRPr b="0" lang="en-US" sz="1400" spc="-1" strike="noStrike">
              <a:latin typeface="Arial"/>
            </a:endParaRPr>
          </a:p>
        </p:txBody>
      </p:sp>
      <p:sp>
        <p:nvSpPr>
          <p:cNvPr id="369" name="Google Shape;312;p17"/>
          <p:cNvSpPr/>
          <p:nvPr/>
        </p:nvSpPr>
        <p:spPr>
          <a:xfrm>
            <a:off x="1302840" y="3341880"/>
            <a:ext cx="1428120" cy="772560"/>
          </a:xfrm>
          <a:prstGeom prst="rect">
            <a:avLst/>
          </a:prstGeom>
          <a:solidFill>
            <a:schemeClr val="lt2"/>
          </a:solidFill>
          <a:ln w="9525">
            <a:solidFill>
              <a:srgbClr val="000000"/>
            </a:solidFill>
            <a:round/>
          </a:ln>
        </p:spPr>
        <p:style>
          <a:lnRef idx="0"/>
          <a:fillRef idx="0"/>
          <a:effectRef idx="0"/>
          <a:fontRef idx="minor"/>
        </p:style>
        <p:txBody>
          <a:bodyPr tIns="91440" bIns="91440" anchor="ctr">
            <a:noAutofit/>
          </a:bodyPr>
          <a:p>
            <a:pPr algn="ctr">
              <a:lnSpc>
                <a:spcPct val="100000"/>
              </a:lnSpc>
              <a:tabLst>
                <a:tab algn="l" pos="0"/>
              </a:tabLst>
            </a:pPr>
            <a:r>
              <a:rPr b="0" lang="zh-TW" sz="1400" spc="-1" strike="noStrike">
                <a:solidFill>
                  <a:srgbClr val="000000"/>
                </a:solidFill>
                <a:latin typeface="Arial"/>
                <a:ea typeface="Arial"/>
              </a:rPr>
              <a:t>上傳至</a:t>
            </a:r>
            <a:r>
              <a:rPr b="0" lang="en-US" sz="1400" spc="-1" strike="noStrike">
                <a:solidFill>
                  <a:srgbClr val="000000"/>
                </a:solidFill>
                <a:latin typeface="Arial"/>
                <a:ea typeface="Arial"/>
              </a:rPr>
              <a:t>AWS</a:t>
            </a:r>
            <a:r>
              <a:rPr b="0" lang="zh-TW" sz="1400" spc="-1" strike="noStrike">
                <a:solidFill>
                  <a:srgbClr val="000000"/>
                </a:solidFill>
                <a:latin typeface="Arial"/>
                <a:ea typeface="Arial"/>
              </a:rPr>
              <a:t>雲端資料庫</a:t>
            </a:r>
            <a:endParaRPr b="0" lang="en-US" sz="1400" spc="-1" strike="noStrike">
              <a:latin typeface="Arial"/>
            </a:endParaRPr>
          </a:p>
        </p:txBody>
      </p:sp>
      <p:sp>
        <p:nvSpPr>
          <p:cNvPr id="370" name="Google Shape;310;p17"/>
          <p:cNvSpPr/>
          <p:nvPr/>
        </p:nvSpPr>
        <p:spPr>
          <a:xfrm>
            <a:off x="1142640" y="1124640"/>
            <a:ext cx="1748160" cy="857160"/>
          </a:xfrm>
          <a:prstGeom prst="rect">
            <a:avLst/>
          </a:prstGeom>
          <a:solidFill>
            <a:schemeClr val="lt2"/>
          </a:solidFill>
          <a:ln w="9525">
            <a:solidFill>
              <a:srgbClr val="000000"/>
            </a:solidFill>
            <a:round/>
          </a:ln>
        </p:spPr>
        <p:style>
          <a:lnRef idx="0"/>
          <a:fillRef idx="0"/>
          <a:effectRef idx="0"/>
          <a:fontRef idx="minor"/>
        </p:style>
        <p:txBody>
          <a:bodyPr tIns="91440" bIns="91440" anchor="ctr">
            <a:noAutofit/>
          </a:bodyPr>
          <a:p>
            <a:pPr algn="ctr">
              <a:lnSpc>
                <a:spcPct val="100000"/>
              </a:lnSpc>
              <a:tabLst>
                <a:tab algn="l" pos="0"/>
              </a:tabLst>
            </a:pPr>
            <a:r>
              <a:rPr b="0" lang="zh-TW" sz="1400" spc="-1" strike="noStrike">
                <a:solidFill>
                  <a:srgbClr val="000000"/>
                </a:solidFill>
                <a:latin typeface="Arial"/>
                <a:ea typeface="Arial"/>
              </a:rPr>
              <a:t>編輯購物備忘清單</a:t>
            </a:r>
            <a:endParaRPr b="0" lang="en-US" sz="1400" spc="-1" strike="noStrike">
              <a:latin typeface="Arial"/>
            </a:endParaRPr>
          </a:p>
          <a:p>
            <a:pPr algn="ctr">
              <a:lnSpc>
                <a:spcPct val="100000"/>
              </a:lnSpc>
              <a:tabLst>
                <a:tab algn="l" pos="0"/>
              </a:tabLst>
            </a:pPr>
            <a:r>
              <a:rPr b="0" lang="en-US" sz="1400" spc="-1" strike="noStrike">
                <a:solidFill>
                  <a:srgbClr val="000000"/>
                </a:solidFill>
                <a:latin typeface="Arial"/>
                <a:ea typeface="Arial"/>
              </a:rPr>
              <a:t>Shopping memo</a:t>
            </a:r>
            <a:endParaRPr b="0" lang="en-US" sz="1400" spc="-1" strike="noStrike">
              <a:latin typeface="Arial"/>
            </a:endParaRPr>
          </a:p>
        </p:txBody>
      </p:sp>
      <p:sp>
        <p:nvSpPr>
          <p:cNvPr id="371" name="Google Shape;313;p17"/>
          <p:cNvSpPr/>
          <p:nvPr/>
        </p:nvSpPr>
        <p:spPr>
          <a:xfrm>
            <a:off x="2017080" y="3039480"/>
            <a:ext cx="360" cy="302400"/>
          </a:xfrm>
          <a:custGeom>
            <a:avLst/>
            <a:gdLst/>
            <a:ahLst/>
            <a:rect l="l" t="t" r="r" b="b"/>
            <a:pathLst>
              <a:path w="21600" h="21600">
                <a:moveTo>
                  <a:pt x="0" y="0"/>
                </a:moveTo>
                <a:lnTo>
                  <a:pt x="21600" y="21600"/>
                </a:lnTo>
              </a:path>
            </a:pathLst>
          </a:custGeom>
          <a:noFill/>
          <a:ln w="9525">
            <a:solidFill>
              <a:srgbClr val="000000"/>
            </a:solidFill>
            <a:round/>
            <a:tailEnd len="med" type="triangle" w="med"/>
          </a:ln>
        </p:spPr>
        <p:style>
          <a:lnRef idx="0"/>
          <a:fillRef idx="0"/>
          <a:effectRef idx="0"/>
          <a:fontRef idx="minor"/>
        </p:style>
      </p:sp>
      <p:sp>
        <p:nvSpPr>
          <p:cNvPr id="372" name="Google Shape;314;p17"/>
          <p:cNvSpPr/>
          <p:nvPr/>
        </p:nvSpPr>
        <p:spPr>
          <a:xfrm>
            <a:off x="3129480" y="1913760"/>
            <a:ext cx="672120" cy="396360"/>
          </a:xfrm>
          <a:prstGeom prst="rect">
            <a:avLst/>
          </a:prstGeom>
          <a:noFill/>
          <a:ln w="0">
            <a:noFill/>
          </a:ln>
        </p:spPr>
        <p:style>
          <a:lnRef idx="0"/>
          <a:fillRef idx="0"/>
          <a:effectRef idx="0"/>
          <a:fontRef idx="minor"/>
        </p:style>
        <p:txBody>
          <a:bodyPr tIns="91440" bIns="91440">
            <a:spAutoFit/>
          </a:bodyPr>
          <a:p>
            <a:pPr>
              <a:lnSpc>
                <a:spcPct val="100000"/>
              </a:lnSpc>
              <a:tabLst>
                <a:tab algn="l" pos="0"/>
              </a:tabLst>
            </a:pPr>
            <a:r>
              <a:rPr b="0" lang="zh-TW" sz="1400" spc="-1" strike="noStrike">
                <a:solidFill>
                  <a:srgbClr val="000000"/>
                </a:solidFill>
                <a:latin typeface="Arial"/>
                <a:ea typeface="Arial"/>
              </a:rPr>
              <a:t>否</a:t>
            </a:r>
            <a:endParaRPr b="0" lang="en-US" sz="1400" spc="-1" strike="noStrike">
              <a:latin typeface="Arial"/>
            </a:endParaRPr>
          </a:p>
        </p:txBody>
      </p:sp>
      <p:sp>
        <p:nvSpPr>
          <p:cNvPr id="373" name="Google Shape;315;p17"/>
          <p:cNvSpPr/>
          <p:nvPr/>
        </p:nvSpPr>
        <p:spPr>
          <a:xfrm>
            <a:off x="2079360" y="2990520"/>
            <a:ext cx="434520" cy="396360"/>
          </a:xfrm>
          <a:prstGeom prst="rect">
            <a:avLst/>
          </a:prstGeom>
          <a:noFill/>
          <a:ln w="0">
            <a:noFill/>
          </a:ln>
        </p:spPr>
        <p:style>
          <a:lnRef idx="0"/>
          <a:fillRef idx="0"/>
          <a:effectRef idx="0"/>
          <a:fontRef idx="minor"/>
        </p:style>
        <p:txBody>
          <a:bodyPr tIns="91440" bIns="91440">
            <a:spAutoFit/>
          </a:bodyPr>
          <a:p>
            <a:pPr>
              <a:lnSpc>
                <a:spcPct val="100000"/>
              </a:lnSpc>
              <a:tabLst>
                <a:tab algn="l" pos="0"/>
              </a:tabLst>
            </a:pPr>
            <a:r>
              <a:rPr b="0" lang="zh-TW" sz="1400" spc="-1" strike="noStrike">
                <a:solidFill>
                  <a:srgbClr val="000000"/>
                </a:solidFill>
                <a:latin typeface="Arial"/>
                <a:ea typeface="Arial"/>
              </a:rPr>
              <a:t>是</a:t>
            </a:r>
            <a:endParaRPr b="0" lang="en-US" sz="1400" spc="-1" strike="noStrike">
              <a:latin typeface="Arial"/>
            </a:endParaRPr>
          </a:p>
        </p:txBody>
      </p:sp>
      <p:sp>
        <p:nvSpPr>
          <p:cNvPr id="374" name="Google Shape;316;p17"/>
          <p:cNvSpPr/>
          <p:nvPr/>
        </p:nvSpPr>
        <p:spPr>
          <a:xfrm flipH="1" rot="10800000">
            <a:off x="2730960" y="1554120"/>
            <a:ext cx="159840" cy="1108080"/>
          </a:xfrm>
          <a:prstGeom prst="bentConnector3">
            <a:avLst>
              <a:gd name="adj1" fmla="val 248549"/>
            </a:avLst>
          </a:prstGeom>
          <a:noFill/>
          <a:ln w="9525">
            <a:solidFill>
              <a:srgbClr val="000000"/>
            </a:solidFill>
            <a:round/>
            <a:tailEnd len="med" type="triangle" w="med"/>
          </a:ln>
        </p:spPr>
        <p:style>
          <a:lnRef idx="0"/>
          <a:fillRef idx="0"/>
          <a:effectRef idx="0"/>
          <a:fontRef idx="minor"/>
        </p:style>
      </p:sp>
      <p:sp>
        <p:nvSpPr>
          <p:cNvPr id="375" name="Google Shape;317;p17"/>
          <p:cNvSpPr/>
          <p:nvPr/>
        </p:nvSpPr>
        <p:spPr>
          <a:xfrm>
            <a:off x="5439600" y="4293360"/>
            <a:ext cx="1681920" cy="457560"/>
          </a:xfrm>
          <a:prstGeom prst="rect">
            <a:avLst/>
          </a:prstGeom>
          <a:noFill/>
          <a:ln w="0">
            <a:noFill/>
          </a:ln>
        </p:spPr>
        <p:style>
          <a:lnRef idx="0"/>
          <a:fillRef idx="0"/>
          <a:effectRef idx="0"/>
          <a:fontRef idx="minor"/>
        </p:style>
        <p:txBody>
          <a:bodyPr tIns="91440" bIns="91440">
            <a:spAutoFit/>
          </a:bodyPr>
          <a:p>
            <a:pPr algn="ctr">
              <a:lnSpc>
                <a:spcPct val="100000"/>
              </a:lnSpc>
              <a:tabLst>
                <a:tab algn="l" pos="0"/>
              </a:tabLst>
            </a:pPr>
            <a:r>
              <a:rPr b="1" lang="zh-TW" sz="1800" spc="-1" strike="noStrike">
                <a:solidFill>
                  <a:srgbClr val="000000"/>
                </a:solidFill>
                <a:latin typeface="Arial"/>
                <a:ea typeface="Arial"/>
              </a:rPr>
              <a:t>手機</a:t>
            </a:r>
            <a:r>
              <a:rPr b="1" lang="en-US" sz="1800" spc="-1" strike="noStrike">
                <a:solidFill>
                  <a:srgbClr val="000000"/>
                </a:solidFill>
                <a:latin typeface="Arial"/>
                <a:ea typeface="Arial"/>
              </a:rPr>
              <a:t>APP</a:t>
            </a:r>
            <a:r>
              <a:rPr b="1" lang="zh-TW" sz="1800" spc="-1" strike="noStrike">
                <a:solidFill>
                  <a:srgbClr val="000000"/>
                </a:solidFill>
                <a:latin typeface="Arial"/>
                <a:ea typeface="Arial"/>
              </a:rPr>
              <a:t>結帳</a:t>
            </a:r>
            <a:endParaRPr b="0" lang="en-US" sz="1800" spc="-1" strike="noStrike">
              <a:latin typeface="Arial"/>
            </a:endParaRPr>
          </a:p>
        </p:txBody>
      </p:sp>
      <p:sp>
        <p:nvSpPr>
          <p:cNvPr id="376" name="Google Shape;318;p17"/>
          <p:cNvSpPr/>
          <p:nvPr/>
        </p:nvSpPr>
        <p:spPr>
          <a:xfrm>
            <a:off x="5353200" y="1159200"/>
            <a:ext cx="1854720" cy="772560"/>
          </a:xfrm>
          <a:prstGeom prst="rect">
            <a:avLst/>
          </a:prstGeom>
          <a:solidFill>
            <a:schemeClr val="lt2"/>
          </a:solidFill>
          <a:ln w="9525">
            <a:solidFill>
              <a:srgbClr val="000000"/>
            </a:solidFill>
            <a:round/>
          </a:ln>
        </p:spPr>
        <p:style>
          <a:lnRef idx="0"/>
          <a:fillRef idx="0"/>
          <a:effectRef idx="0"/>
          <a:fontRef idx="minor"/>
        </p:style>
        <p:txBody>
          <a:bodyPr tIns="91440" bIns="91440" anchor="ctr">
            <a:noAutofit/>
          </a:bodyPr>
          <a:p>
            <a:pPr algn="ctr">
              <a:lnSpc>
                <a:spcPct val="100000"/>
              </a:lnSpc>
              <a:tabLst>
                <a:tab algn="l" pos="0"/>
              </a:tabLst>
            </a:pPr>
            <a:r>
              <a:rPr b="0" lang="zh-TW" sz="1400" spc="-1" strike="noStrike">
                <a:solidFill>
                  <a:srgbClr val="000000"/>
                </a:solidFill>
                <a:latin typeface="Arial"/>
                <a:ea typeface="Arial"/>
              </a:rPr>
              <a:t>購物車結算</a:t>
            </a:r>
            <a:endParaRPr b="0" lang="en-US" sz="1400" spc="-1" strike="noStrike">
              <a:latin typeface="Arial"/>
            </a:endParaRPr>
          </a:p>
          <a:p>
            <a:pPr algn="ctr">
              <a:lnSpc>
                <a:spcPct val="100000"/>
              </a:lnSpc>
              <a:tabLst>
                <a:tab algn="l" pos="0"/>
              </a:tabLst>
            </a:pPr>
            <a:r>
              <a:rPr b="0" lang="zh-TW" sz="1400" spc="-1" strike="noStrike">
                <a:solidFill>
                  <a:srgbClr val="000000"/>
                </a:solidFill>
                <a:latin typeface="Arial"/>
                <a:ea typeface="Arial"/>
              </a:rPr>
              <a:t>並同步顯示於手機上</a:t>
            </a:r>
            <a:endParaRPr b="0" lang="en-US" sz="1400" spc="-1" strike="noStrike">
              <a:latin typeface="Arial"/>
            </a:endParaRPr>
          </a:p>
        </p:txBody>
      </p:sp>
      <p:sp>
        <p:nvSpPr>
          <p:cNvPr id="377" name="Google Shape;319;p17"/>
          <p:cNvSpPr/>
          <p:nvPr/>
        </p:nvSpPr>
        <p:spPr>
          <a:xfrm>
            <a:off x="5353200" y="2279160"/>
            <a:ext cx="1854720" cy="772560"/>
          </a:xfrm>
          <a:prstGeom prst="rect">
            <a:avLst/>
          </a:prstGeom>
          <a:solidFill>
            <a:schemeClr val="lt2"/>
          </a:solidFill>
          <a:ln w="9525">
            <a:solidFill>
              <a:srgbClr val="000000"/>
            </a:solidFill>
            <a:round/>
          </a:ln>
        </p:spPr>
        <p:style>
          <a:lnRef idx="0"/>
          <a:fillRef idx="0"/>
          <a:effectRef idx="0"/>
          <a:fontRef idx="minor"/>
        </p:style>
        <p:txBody>
          <a:bodyPr tIns="91440" bIns="91440" anchor="ctr">
            <a:noAutofit/>
          </a:bodyPr>
          <a:p>
            <a:pPr algn="ctr">
              <a:lnSpc>
                <a:spcPct val="100000"/>
              </a:lnSpc>
              <a:tabLst>
                <a:tab algn="l" pos="0"/>
              </a:tabLst>
            </a:pPr>
            <a:r>
              <a:rPr b="0" lang="zh-TW" sz="1400" spc="-1" strike="noStrike">
                <a:solidFill>
                  <a:srgbClr val="000000"/>
                </a:solidFill>
                <a:latin typeface="Arial"/>
                <a:ea typeface="Arial"/>
              </a:rPr>
              <a:t>手機確認購物結帳</a:t>
            </a:r>
            <a:endParaRPr b="0" lang="en-US" sz="1400" spc="-1" strike="noStrike">
              <a:latin typeface="Arial"/>
            </a:endParaRPr>
          </a:p>
        </p:txBody>
      </p:sp>
      <p:sp>
        <p:nvSpPr>
          <p:cNvPr id="378" name="Google Shape;320;p17"/>
          <p:cNvSpPr/>
          <p:nvPr/>
        </p:nvSpPr>
        <p:spPr>
          <a:xfrm>
            <a:off x="1142640" y="4301280"/>
            <a:ext cx="1997280" cy="700920"/>
          </a:xfrm>
          <a:prstGeom prst="rect">
            <a:avLst/>
          </a:prstGeom>
          <a:noFill/>
          <a:ln w="0">
            <a:noFill/>
          </a:ln>
        </p:spPr>
        <p:style>
          <a:lnRef idx="0"/>
          <a:fillRef idx="0"/>
          <a:effectRef idx="0"/>
          <a:fontRef idx="minor"/>
        </p:style>
        <p:txBody>
          <a:bodyPr tIns="91440" bIns="91440">
            <a:spAutoFit/>
          </a:bodyPr>
          <a:p>
            <a:pPr algn="ctr">
              <a:lnSpc>
                <a:spcPct val="100000"/>
              </a:lnSpc>
              <a:tabLst>
                <a:tab algn="l" pos="0"/>
              </a:tabLst>
            </a:pPr>
            <a:r>
              <a:rPr b="1" lang="zh-TW" sz="1700" spc="-1" strike="noStrike">
                <a:solidFill>
                  <a:srgbClr val="000000"/>
                </a:solidFill>
                <a:latin typeface="Arial"/>
                <a:ea typeface="Arial"/>
              </a:rPr>
              <a:t>手機</a:t>
            </a:r>
            <a:r>
              <a:rPr b="1" lang="en-US" sz="1700" spc="-1" strike="noStrike">
                <a:solidFill>
                  <a:srgbClr val="000000"/>
                </a:solidFill>
                <a:latin typeface="Arial"/>
                <a:ea typeface="Arial"/>
              </a:rPr>
              <a:t>APP</a:t>
            </a:r>
            <a:r>
              <a:rPr b="1" lang="zh-TW" sz="1700" spc="-1" strike="noStrike">
                <a:solidFill>
                  <a:srgbClr val="000000"/>
                </a:solidFill>
                <a:latin typeface="Arial"/>
                <a:ea typeface="Arial"/>
              </a:rPr>
              <a:t>編輯清單</a:t>
            </a:r>
            <a:endParaRPr b="0" lang="en-US" sz="1700" spc="-1" strike="noStrike">
              <a:latin typeface="Arial"/>
            </a:endParaRPr>
          </a:p>
        </p:txBody>
      </p:sp>
      <p:sp>
        <p:nvSpPr>
          <p:cNvPr id="379" name="Google Shape;321;p17"/>
          <p:cNvSpPr/>
          <p:nvPr/>
        </p:nvSpPr>
        <p:spPr>
          <a:xfrm>
            <a:off x="6280560" y="1932120"/>
            <a:ext cx="360" cy="347040"/>
          </a:xfrm>
          <a:custGeom>
            <a:avLst/>
            <a:gdLst/>
            <a:ahLst/>
            <a:rect l="l" t="t" r="r" b="b"/>
            <a:pathLst>
              <a:path w="21600" h="21600">
                <a:moveTo>
                  <a:pt x="0" y="0"/>
                </a:moveTo>
                <a:lnTo>
                  <a:pt x="21600" y="21600"/>
                </a:lnTo>
              </a:path>
            </a:pathLst>
          </a:custGeom>
          <a:noFill/>
          <a:ln w="9525">
            <a:solidFill>
              <a:srgbClr val="000000"/>
            </a:solidFill>
            <a:round/>
            <a:tailEnd len="med" type="triangle" w="med"/>
          </a:ln>
        </p:spPr>
        <p:style>
          <a:lnRef idx="0"/>
          <a:fillRef idx="0"/>
          <a:effectRef idx="0"/>
          <a:fontRef idx="minor"/>
        </p:style>
      </p:sp>
      <p:sp>
        <p:nvSpPr>
          <p:cNvPr id="380" name="Google Shape;322;p17"/>
          <p:cNvSpPr/>
          <p:nvPr/>
        </p:nvSpPr>
        <p:spPr>
          <a:xfrm>
            <a:off x="5353200" y="3395520"/>
            <a:ext cx="1854720" cy="772560"/>
          </a:xfrm>
          <a:prstGeom prst="rect">
            <a:avLst/>
          </a:prstGeom>
          <a:solidFill>
            <a:schemeClr val="lt2"/>
          </a:solidFill>
          <a:ln w="9525">
            <a:solidFill>
              <a:srgbClr val="000000"/>
            </a:solidFill>
            <a:round/>
          </a:ln>
        </p:spPr>
        <p:style>
          <a:lnRef idx="0"/>
          <a:fillRef idx="0"/>
          <a:effectRef idx="0"/>
          <a:fontRef idx="minor"/>
        </p:style>
        <p:txBody>
          <a:bodyPr tIns="91440" bIns="91440" anchor="ctr">
            <a:noAutofit/>
          </a:bodyPr>
          <a:p>
            <a:pPr algn="ctr">
              <a:lnSpc>
                <a:spcPct val="100000"/>
              </a:lnSpc>
              <a:tabLst>
                <a:tab algn="l" pos="0"/>
              </a:tabLst>
            </a:pPr>
            <a:r>
              <a:rPr b="0" lang="zh-TW" sz="1400" spc="-1" strike="noStrike">
                <a:solidFill>
                  <a:srgbClr val="000000"/>
                </a:solidFill>
                <a:latin typeface="Arial"/>
                <a:ea typeface="Arial"/>
              </a:rPr>
              <a:t>完成扣款並完成交易</a:t>
            </a:r>
            <a:endParaRPr b="0" lang="en-US" sz="1400" spc="-1" strike="noStrike">
              <a:latin typeface="Arial"/>
            </a:endParaRPr>
          </a:p>
        </p:txBody>
      </p:sp>
      <p:sp>
        <p:nvSpPr>
          <p:cNvPr id="381" name="Google Shape;323;p17"/>
          <p:cNvSpPr/>
          <p:nvPr/>
        </p:nvSpPr>
        <p:spPr>
          <a:xfrm>
            <a:off x="6280560" y="3052080"/>
            <a:ext cx="360" cy="342720"/>
          </a:xfrm>
          <a:custGeom>
            <a:avLst/>
            <a:gdLst/>
            <a:ahLst/>
            <a:rect l="l" t="t" r="r" b="b"/>
            <a:pathLst>
              <a:path w="21600" h="21600">
                <a:moveTo>
                  <a:pt x="0" y="0"/>
                </a:moveTo>
                <a:lnTo>
                  <a:pt x="21600" y="21600"/>
                </a:lnTo>
              </a:path>
            </a:pathLst>
          </a:custGeom>
          <a:noFill/>
          <a:ln w="9525">
            <a:solidFill>
              <a:srgbClr val="000000"/>
            </a:solidFill>
            <a:round/>
            <a:tailEnd len="med" type="triangle" w="med"/>
          </a:ln>
        </p:spPr>
        <p:style>
          <a:lnRef idx="0"/>
          <a:fillRef idx="0"/>
          <a:effectRef idx="0"/>
          <a:fontRef idx="minor"/>
        </p:style>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2" name="Google Shape;328;p18"/>
          <p:cNvSpPr/>
          <p:nvPr/>
        </p:nvSpPr>
        <p:spPr>
          <a:xfrm>
            <a:off x="236160" y="134280"/>
            <a:ext cx="8777880" cy="549000"/>
          </a:xfrm>
          <a:prstGeom prst="rect">
            <a:avLst/>
          </a:prstGeom>
          <a:noFill/>
          <a:ln w="0">
            <a:noFill/>
          </a:ln>
        </p:spPr>
        <p:style>
          <a:lnRef idx="0"/>
          <a:fillRef idx="0"/>
          <a:effectRef idx="0"/>
          <a:fontRef idx="minor"/>
        </p:style>
        <p:txBody>
          <a:bodyPr tIns="91440" bIns="91440">
            <a:spAutoFit/>
          </a:bodyPr>
          <a:p>
            <a:pPr>
              <a:lnSpc>
                <a:spcPct val="100000"/>
              </a:lnSpc>
              <a:tabLst>
                <a:tab algn="l" pos="0"/>
              </a:tabLst>
            </a:pPr>
            <a:r>
              <a:rPr b="1" lang="zh-TW" sz="2400" spc="-1" strike="noStrike">
                <a:solidFill>
                  <a:srgbClr val="000000"/>
                </a:solidFill>
                <a:latin typeface="Arial"/>
                <a:ea typeface="Arial"/>
              </a:rPr>
              <a:t>程式流程圖</a:t>
            </a:r>
            <a:r>
              <a:rPr b="1" lang="en-US" sz="2400" spc="-1" strike="noStrike">
                <a:solidFill>
                  <a:srgbClr val="000000"/>
                </a:solidFill>
                <a:latin typeface="Arial"/>
                <a:ea typeface="Arial"/>
              </a:rPr>
              <a:t>-AI</a:t>
            </a:r>
            <a:r>
              <a:rPr b="1" lang="zh-TW" sz="2400" spc="-1" strike="noStrike">
                <a:solidFill>
                  <a:srgbClr val="000000"/>
                </a:solidFill>
                <a:latin typeface="Arial"/>
                <a:ea typeface="Arial"/>
              </a:rPr>
              <a:t>人臉辨識會員登入</a:t>
            </a:r>
            <a:r>
              <a:rPr b="1" lang="en-US" sz="2400" spc="-1" strike="noStrike">
                <a:solidFill>
                  <a:srgbClr val="000000"/>
                </a:solidFill>
                <a:latin typeface="Arial"/>
                <a:ea typeface="Arial"/>
              </a:rPr>
              <a:t>&amp;</a:t>
            </a:r>
            <a:r>
              <a:rPr b="1" lang="zh-TW" sz="2400" spc="-1" strike="noStrike">
                <a:solidFill>
                  <a:srgbClr val="000000"/>
                </a:solidFill>
                <a:latin typeface="Arial"/>
                <a:ea typeface="Arial"/>
              </a:rPr>
              <a:t>物品辨識</a:t>
            </a:r>
            <a:endParaRPr b="0" lang="en-US" sz="2400" spc="-1" strike="noStrike">
              <a:latin typeface="Arial"/>
            </a:endParaRPr>
          </a:p>
        </p:txBody>
      </p:sp>
      <p:sp>
        <p:nvSpPr>
          <p:cNvPr id="383" name="Google Shape;329;p18"/>
          <p:cNvSpPr/>
          <p:nvPr/>
        </p:nvSpPr>
        <p:spPr>
          <a:xfrm>
            <a:off x="862560" y="1021320"/>
            <a:ext cx="1545120" cy="845640"/>
          </a:xfrm>
          <a:prstGeom prst="parallelogram">
            <a:avLst>
              <a:gd name="adj" fmla="val 0"/>
            </a:avLst>
          </a:prstGeom>
          <a:solidFill>
            <a:schemeClr val="lt2"/>
          </a:solidFill>
          <a:ln w="9525">
            <a:solidFill>
              <a:srgbClr val="000000"/>
            </a:solidFill>
            <a:round/>
          </a:ln>
        </p:spPr>
        <p:style>
          <a:lnRef idx="0"/>
          <a:fillRef idx="0"/>
          <a:effectRef idx="0"/>
          <a:fontRef idx="minor"/>
        </p:style>
        <p:txBody>
          <a:bodyPr tIns="91440" bIns="91440" anchor="ctr">
            <a:noAutofit/>
          </a:bodyPr>
          <a:p>
            <a:pPr algn="ctr">
              <a:lnSpc>
                <a:spcPct val="100000"/>
              </a:lnSpc>
              <a:tabLst>
                <a:tab algn="l" pos="0"/>
              </a:tabLst>
            </a:pPr>
            <a:r>
              <a:rPr b="0" lang="en-US" sz="1400" spc="-1" strike="noStrike">
                <a:solidFill>
                  <a:srgbClr val="000000"/>
                </a:solidFill>
                <a:latin typeface="Arial"/>
                <a:ea typeface="Arial"/>
              </a:rPr>
              <a:t>AI CNN</a:t>
            </a:r>
            <a:endParaRPr b="0" lang="en-US" sz="1400" spc="-1" strike="noStrike">
              <a:latin typeface="Arial"/>
            </a:endParaRPr>
          </a:p>
          <a:p>
            <a:pPr algn="ctr">
              <a:lnSpc>
                <a:spcPct val="100000"/>
              </a:lnSpc>
              <a:tabLst>
                <a:tab algn="l" pos="0"/>
              </a:tabLst>
            </a:pPr>
            <a:r>
              <a:rPr b="0" lang="zh-TW" sz="1400" spc="-1" strike="noStrike">
                <a:solidFill>
                  <a:srgbClr val="000000"/>
                </a:solidFill>
                <a:latin typeface="Arial"/>
                <a:ea typeface="Arial"/>
              </a:rPr>
              <a:t>人臉辨識</a:t>
            </a:r>
            <a:endParaRPr b="0" lang="en-US" sz="1400" spc="-1" strike="noStrike">
              <a:latin typeface="Arial"/>
            </a:endParaRPr>
          </a:p>
        </p:txBody>
      </p:sp>
      <p:sp>
        <p:nvSpPr>
          <p:cNvPr id="384" name="Google Shape;330;p18"/>
          <p:cNvSpPr/>
          <p:nvPr/>
        </p:nvSpPr>
        <p:spPr>
          <a:xfrm>
            <a:off x="545760" y="2092680"/>
            <a:ext cx="2178360" cy="845640"/>
          </a:xfrm>
          <a:prstGeom prst="diamond">
            <a:avLst/>
          </a:prstGeom>
          <a:solidFill>
            <a:schemeClr val="lt2"/>
          </a:solidFill>
          <a:ln w="9525">
            <a:solidFill>
              <a:srgbClr val="000000"/>
            </a:solidFill>
            <a:round/>
          </a:ln>
        </p:spPr>
        <p:style>
          <a:lnRef idx="0"/>
          <a:fillRef idx="0"/>
          <a:effectRef idx="0"/>
          <a:fontRef idx="minor"/>
        </p:style>
        <p:txBody>
          <a:bodyPr tIns="91440" bIns="91440" anchor="ctr">
            <a:noAutofit/>
          </a:bodyPr>
          <a:p>
            <a:pPr algn="ctr">
              <a:lnSpc>
                <a:spcPct val="100000"/>
              </a:lnSpc>
              <a:tabLst>
                <a:tab algn="l" pos="0"/>
              </a:tabLst>
            </a:pPr>
            <a:r>
              <a:rPr b="0" lang="zh-TW" sz="1400" spc="-1" strike="noStrike">
                <a:solidFill>
                  <a:srgbClr val="000000"/>
                </a:solidFill>
                <a:latin typeface="Arial"/>
                <a:ea typeface="Arial"/>
              </a:rPr>
              <a:t>判斷是否為商場會員</a:t>
            </a:r>
            <a:endParaRPr b="0" lang="en-US" sz="1400" spc="-1" strike="noStrike">
              <a:latin typeface="Arial"/>
            </a:endParaRPr>
          </a:p>
        </p:txBody>
      </p:sp>
      <p:sp>
        <p:nvSpPr>
          <p:cNvPr id="385" name="Google Shape;331;p18"/>
          <p:cNvSpPr/>
          <p:nvPr/>
        </p:nvSpPr>
        <p:spPr>
          <a:xfrm>
            <a:off x="1635120" y="1867320"/>
            <a:ext cx="360" cy="225360"/>
          </a:xfrm>
          <a:custGeom>
            <a:avLst/>
            <a:gdLst/>
            <a:ahLst/>
            <a:rect l="l" t="t" r="r" b="b"/>
            <a:pathLst>
              <a:path w="21600" h="21600">
                <a:moveTo>
                  <a:pt x="0" y="0"/>
                </a:moveTo>
                <a:lnTo>
                  <a:pt x="21600" y="21600"/>
                </a:lnTo>
              </a:path>
            </a:pathLst>
          </a:custGeom>
          <a:noFill/>
          <a:ln w="9525">
            <a:solidFill>
              <a:srgbClr val="000000"/>
            </a:solidFill>
            <a:round/>
            <a:tailEnd len="med" type="triangle" w="med"/>
          </a:ln>
        </p:spPr>
        <p:style>
          <a:lnRef idx="0"/>
          <a:fillRef idx="0"/>
          <a:effectRef idx="0"/>
          <a:fontRef idx="minor"/>
        </p:style>
      </p:sp>
      <p:sp>
        <p:nvSpPr>
          <p:cNvPr id="386" name="Google Shape;332;p18"/>
          <p:cNvSpPr/>
          <p:nvPr/>
        </p:nvSpPr>
        <p:spPr>
          <a:xfrm>
            <a:off x="716400" y="3587400"/>
            <a:ext cx="1836720" cy="845640"/>
          </a:xfrm>
          <a:prstGeom prst="roundRect">
            <a:avLst>
              <a:gd name="adj" fmla="val 0"/>
            </a:avLst>
          </a:prstGeom>
          <a:solidFill>
            <a:schemeClr val="lt2"/>
          </a:solidFill>
          <a:ln w="9525">
            <a:solidFill>
              <a:srgbClr val="000000"/>
            </a:solidFill>
            <a:round/>
          </a:ln>
        </p:spPr>
        <p:style>
          <a:lnRef idx="0"/>
          <a:fillRef idx="0"/>
          <a:effectRef idx="0"/>
          <a:fontRef idx="minor"/>
        </p:style>
        <p:txBody>
          <a:bodyPr tIns="91440" bIns="91440" anchor="ctr">
            <a:noAutofit/>
          </a:bodyPr>
          <a:p>
            <a:pPr algn="ctr">
              <a:lnSpc>
                <a:spcPct val="100000"/>
              </a:lnSpc>
              <a:tabLst>
                <a:tab algn="l" pos="0"/>
              </a:tabLst>
            </a:pPr>
            <a:r>
              <a:rPr b="0" lang="zh-TW" sz="1400" spc="-1" strike="noStrike">
                <a:solidFill>
                  <a:srgbClr val="000000"/>
                </a:solidFill>
                <a:latin typeface="Arial"/>
                <a:ea typeface="Arial"/>
              </a:rPr>
              <a:t>啟動購物車</a:t>
            </a:r>
            <a:endParaRPr b="0" lang="en-US" sz="1400" spc="-1" strike="noStrike">
              <a:latin typeface="Arial"/>
            </a:endParaRPr>
          </a:p>
          <a:p>
            <a:pPr algn="ctr">
              <a:lnSpc>
                <a:spcPct val="100000"/>
              </a:lnSpc>
              <a:tabLst>
                <a:tab algn="l" pos="0"/>
              </a:tabLst>
            </a:pPr>
            <a:r>
              <a:rPr b="0" lang="zh-TW" sz="1400" spc="-1" strike="noStrike">
                <a:solidFill>
                  <a:srgbClr val="000000"/>
                </a:solidFill>
                <a:latin typeface="Arial"/>
                <a:ea typeface="Arial"/>
              </a:rPr>
              <a:t>螢幕顯示歡迎</a:t>
            </a:r>
            <a:endParaRPr b="0" lang="en-US" sz="1400" spc="-1" strike="noStrike">
              <a:latin typeface="Arial"/>
            </a:endParaRPr>
          </a:p>
          <a:p>
            <a:pPr algn="ctr">
              <a:lnSpc>
                <a:spcPct val="100000"/>
              </a:lnSpc>
              <a:tabLst>
                <a:tab algn="l" pos="0"/>
              </a:tabLst>
            </a:pPr>
            <a:r>
              <a:rPr b="0" lang="zh-TW" sz="1400" spc="-1" strike="noStrike">
                <a:solidFill>
                  <a:srgbClr val="000000"/>
                </a:solidFill>
                <a:latin typeface="Arial"/>
                <a:ea typeface="Arial"/>
              </a:rPr>
              <a:t>並執行實名制登錄</a:t>
            </a:r>
            <a:endParaRPr b="0" lang="en-US" sz="1400" spc="-1" strike="noStrike">
              <a:latin typeface="Arial"/>
            </a:endParaRPr>
          </a:p>
        </p:txBody>
      </p:sp>
      <p:sp>
        <p:nvSpPr>
          <p:cNvPr id="387" name="Google Shape;333;p18"/>
          <p:cNvSpPr/>
          <p:nvPr/>
        </p:nvSpPr>
        <p:spPr>
          <a:xfrm>
            <a:off x="1127520" y="3062880"/>
            <a:ext cx="507240" cy="396360"/>
          </a:xfrm>
          <a:prstGeom prst="rect">
            <a:avLst/>
          </a:prstGeom>
          <a:noFill/>
          <a:ln w="0">
            <a:noFill/>
          </a:ln>
        </p:spPr>
        <p:style>
          <a:lnRef idx="0"/>
          <a:fillRef idx="0"/>
          <a:effectRef idx="0"/>
          <a:fontRef idx="minor"/>
        </p:style>
        <p:txBody>
          <a:bodyPr tIns="91440" bIns="91440">
            <a:spAutoFit/>
          </a:bodyPr>
          <a:p>
            <a:pPr>
              <a:lnSpc>
                <a:spcPct val="100000"/>
              </a:lnSpc>
              <a:tabLst>
                <a:tab algn="l" pos="0"/>
              </a:tabLst>
            </a:pPr>
            <a:r>
              <a:rPr b="0" lang="zh-TW" sz="1400" spc="-1" strike="noStrike">
                <a:solidFill>
                  <a:srgbClr val="000000"/>
                </a:solidFill>
                <a:latin typeface="Arial"/>
                <a:ea typeface="Arial"/>
              </a:rPr>
              <a:t>是</a:t>
            </a:r>
            <a:endParaRPr b="0" lang="en-US" sz="1400" spc="-1" strike="noStrike">
              <a:latin typeface="Arial"/>
            </a:endParaRPr>
          </a:p>
        </p:txBody>
      </p:sp>
      <p:sp>
        <p:nvSpPr>
          <p:cNvPr id="388" name="Google Shape;334;p18"/>
          <p:cNvSpPr/>
          <p:nvPr/>
        </p:nvSpPr>
        <p:spPr>
          <a:xfrm>
            <a:off x="9580680" y="795240"/>
            <a:ext cx="1450080" cy="399960"/>
          </a:xfrm>
          <a:prstGeom prst="rect">
            <a:avLst/>
          </a:prstGeom>
          <a:noFill/>
          <a:ln w="0">
            <a:noFill/>
          </a:ln>
        </p:spPr>
        <p:style>
          <a:lnRef idx="0"/>
          <a:fillRef idx="0"/>
          <a:effectRef idx="0"/>
          <a:fontRef idx="minor"/>
        </p:style>
      </p:sp>
      <p:sp>
        <p:nvSpPr>
          <p:cNvPr id="389" name="Google Shape;335;p18"/>
          <p:cNvSpPr/>
          <p:nvPr/>
        </p:nvSpPr>
        <p:spPr>
          <a:xfrm>
            <a:off x="1635120" y="2938680"/>
            <a:ext cx="360" cy="648360"/>
          </a:xfrm>
          <a:custGeom>
            <a:avLst/>
            <a:gdLst/>
            <a:ahLst/>
            <a:rect l="l" t="t" r="r" b="b"/>
            <a:pathLst>
              <a:path w="21600" h="21600">
                <a:moveTo>
                  <a:pt x="0" y="0"/>
                </a:moveTo>
                <a:lnTo>
                  <a:pt x="21600" y="21600"/>
                </a:lnTo>
              </a:path>
            </a:pathLst>
          </a:custGeom>
          <a:noFill/>
          <a:ln w="9525">
            <a:solidFill>
              <a:srgbClr val="000000"/>
            </a:solidFill>
            <a:round/>
            <a:tailEnd len="med" type="triangle" w="med"/>
          </a:ln>
        </p:spPr>
        <p:style>
          <a:lnRef idx="0"/>
          <a:fillRef idx="0"/>
          <a:effectRef idx="0"/>
          <a:fontRef idx="minor"/>
        </p:style>
      </p:sp>
      <p:sp>
        <p:nvSpPr>
          <p:cNvPr id="390" name="Google Shape;336;p18"/>
          <p:cNvSpPr/>
          <p:nvPr/>
        </p:nvSpPr>
        <p:spPr>
          <a:xfrm flipH="1" rot="5400000">
            <a:off x="2349720" y="1501560"/>
            <a:ext cx="1071360" cy="957240"/>
          </a:xfrm>
          <a:prstGeom prst="bentConnector2">
            <a:avLst/>
          </a:prstGeom>
          <a:noFill/>
          <a:ln w="9525">
            <a:solidFill>
              <a:srgbClr val="000000"/>
            </a:solidFill>
            <a:round/>
            <a:tailEnd len="med" type="triangle" w="med"/>
          </a:ln>
        </p:spPr>
        <p:style>
          <a:lnRef idx="0"/>
          <a:fillRef idx="0"/>
          <a:effectRef idx="0"/>
          <a:fontRef idx="minor"/>
        </p:style>
      </p:sp>
      <p:sp>
        <p:nvSpPr>
          <p:cNvPr id="391" name="Google Shape;337;p18"/>
          <p:cNvSpPr/>
          <p:nvPr/>
        </p:nvSpPr>
        <p:spPr>
          <a:xfrm>
            <a:off x="2724480" y="2515680"/>
            <a:ext cx="640440" cy="360"/>
          </a:xfrm>
          <a:custGeom>
            <a:avLst/>
            <a:gdLst/>
            <a:ahLst/>
            <a:rect l="l" t="t" r="r" b="b"/>
            <a:pathLst>
              <a:path w="21600" h="21600">
                <a:moveTo>
                  <a:pt x="0" y="0"/>
                </a:moveTo>
                <a:lnTo>
                  <a:pt x="21600" y="21600"/>
                </a:lnTo>
              </a:path>
            </a:pathLst>
          </a:custGeom>
          <a:noFill/>
          <a:ln w="9525">
            <a:solidFill>
              <a:srgbClr val="4c2281"/>
            </a:solidFill>
            <a:round/>
          </a:ln>
        </p:spPr>
        <p:style>
          <a:lnRef idx="0"/>
          <a:fillRef idx="0"/>
          <a:effectRef idx="0"/>
          <a:fontRef idx="minor"/>
        </p:style>
      </p:sp>
      <p:sp>
        <p:nvSpPr>
          <p:cNvPr id="392" name="Google Shape;338;p18"/>
          <p:cNvSpPr/>
          <p:nvPr/>
        </p:nvSpPr>
        <p:spPr>
          <a:xfrm>
            <a:off x="3365280" y="1780200"/>
            <a:ext cx="447840" cy="396360"/>
          </a:xfrm>
          <a:prstGeom prst="rect">
            <a:avLst/>
          </a:prstGeom>
          <a:noFill/>
          <a:ln w="0">
            <a:noFill/>
          </a:ln>
        </p:spPr>
        <p:style>
          <a:lnRef idx="0"/>
          <a:fillRef idx="0"/>
          <a:effectRef idx="0"/>
          <a:fontRef idx="minor"/>
        </p:style>
        <p:txBody>
          <a:bodyPr tIns="91440" bIns="91440">
            <a:spAutoFit/>
          </a:bodyPr>
          <a:p>
            <a:pPr>
              <a:lnSpc>
                <a:spcPct val="100000"/>
              </a:lnSpc>
              <a:tabLst>
                <a:tab algn="l" pos="0"/>
              </a:tabLst>
            </a:pPr>
            <a:r>
              <a:rPr b="0" lang="zh-TW" sz="1400" spc="-1" strike="noStrike">
                <a:solidFill>
                  <a:srgbClr val="000000"/>
                </a:solidFill>
                <a:latin typeface="Arial"/>
                <a:ea typeface="Arial"/>
              </a:rPr>
              <a:t>否</a:t>
            </a:r>
            <a:endParaRPr b="0" lang="en-US" sz="1400" spc="-1" strike="noStrike">
              <a:latin typeface="Arial"/>
            </a:endParaRPr>
          </a:p>
        </p:txBody>
      </p:sp>
      <p:sp>
        <p:nvSpPr>
          <p:cNvPr id="393" name="Google Shape;339;p18"/>
          <p:cNvSpPr/>
          <p:nvPr/>
        </p:nvSpPr>
        <p:spPr>
          <a:xfrm>
            <a:off x="4968720" y="688320"/>
            <a:ext cx="1545120" cy="845640"/>
          </a:xfrm>
          <a:prstGeom prst="rect">
            <a:avLst/>
          </a:prstGeom>
          <a:solidFill>
            <a:schemeClr val="lt2"/>
          </a:solidFill>
          <a:ln w="9525">
            <a:solidFill>
              <a:srgbClr val="000000"/>
            </a:solidFill>
            <a:round/>
          </a:ln>
        </p:spPr>
        <p:style>
          <a:lnRef idx="0"/>
          <a:fillRef idx="0"/>
          <a:effectRef idx="0"/>
          <a:fontRef idx="minor"/>
        </p:style>
        <p:txBody>
          <a:bodyPr tIns="91440" bIns="91440" anchor="ctr">
            <a:noAutofit/>
          </a:bodyPr>
          <a:p>
            <a:pPr algn="ctr">
              <a:lnSpc>
                <a:spcPct val="100000"/>
              </a:lnSpc>
              <a:tabLst>
                <a:tab algn="l" pos="0"/>
              </a:tabLst>
            </a:pPr>
            <a:r>
              <a:rPr b="0" lang="en-US" sz="1400" spc="-1" strike="noStrike">
                <a:solidFill>
                  <a:srgbClr val="000000"/>
                </a:solidFill>
                <a:latin typeface="Arial"/>
                <a:ea typeface="Arial"/>
              </a:rPr>
              <a:t>AI CNN</a:t>
            </a:r>
            <a:endParaRPr b="0" lang="en-US" sz="1400" spc="-1" strike="noStrike">
              <a:latin typeface="Arial"/>
            </a:endParaRPr>
          </a:p>
          <a:p>
            <a:pPr algn="ctr">
              <a:lnSpc>
                <a:spcPct val="100000"/>
              </a:lnSpc>
              <a:tabLst>
                <a:tab algn="l" pos="0"/>
              </a:tabLst>
            </a:pPr>
            <a:r>
              <a:rPr b="0" lang="zh-TW" sz="1400" spc="-1" strike="noStrike">
                <a:solidFill>
                  <a:srgbClr val="000000"/>
                </a:solidFill>
                <a:latin typeface="Arial"/>
                <a:ea typeface="Arial"/>
              </a:rPr>
              <a:t>物品辨識</a:t>
            </a:r>
            <a:endParaRPr b="0" lang="en-US" sz="1400" spc="-1" strike="noStrike">
              <a:latin typeface="Arial"/>
            </a:endParaRPr>
          </a:p>
        </p:txBody>
      </p:sp>
      <p:sp>
        <p:nvSpPr>
          <p:cNvPr id="394" name="Google Shape;340;p18"/>
          <p:cNvSpPr/>
          <p:nvPr/>
        </p:nvSpPr>
        <p:spPr>
          <a:xfrm>
            <a:off x="4701600" y="3058560"/>
            <a:ext cx="2079360" cy="776160"/>
          </a:xfrm>
          <a:prstGeom prst="diamond">
            <a:avLst/>
          </a:prstGeom>
          <a:solidFill>
            <a:schemeClr val="lt2"/>
          </a:solidFill>
          <a:ln w="9525">
            <a:solidFill>
              <a:srgbClr val="000000"/>
            </a:solidFill>
            <a:round/>
          </a:ln>
        </p:spPr>
        <p:style>
          <a:lnRef idx="0"/>
          <a:fillRef idx="0"/>
          <a:effectRef idx="0"/>
          <a:fontRef idx="minor"/>
        </p:style>
        <p:txBody>
          <a:bodyPr tIns="91440" bIns="91440" anchor="ctr">
            <a:noAutofit/>
          </a:bodyPr>
          <a:p>
            <a:pPr algn="ctr">
              <a:lnSpc>
                <a:spcPct val="100000"/>
              </a:lnSpc>
              <a:tabLst>
                <a:tab algn="l" pos="0"/>
              </a:tabLst>
            </a:pPr>
            <a:r>
              <a:rPr b="0" lang="zh-TW" sz="1400" spc="-1" strike="noStrike">
                <a:solidFill>
                  <a:srgbClr val="000000"/>
                </a:solidFill>
                <a:latin typeface="Arial"/>
                <a:ea typeface="Arial"/>
              </a:rPr>
              <a:t>判斷是否為清單上的物品</a:t>
            </a:r>
            <a:endParaRPr b="0" lang="en-US" sz="1400" spc="-1" strike="noStrike">
              <a:latin typeface="Arial"/>
            </a:endParaRPr>
          </a:p>
        </p:txBody>
      </p:sp>
      <p:sp>
        <p:nvSpPr>
          <p:cNvPr id="395" name="Google Shape;341;p18"/>
          <p:cNvSpPr/>
          <p:nvPr/>
        </p:nvSpPr>
        <p:spPr>
          <a:xfrm>
            <a:off x="3920760" y="4168080"/>
            <a:ext cx="1545120" cy="845640"/>
          </a:xfrm>
          <a:prstGeom prst="rect">
            <a:avLst/>
          </a:prstGeom>
          <a:solidFill>
            <a:schemeClr val="lt2"/>
          </a:solidFill>
          <a:ln w="9525">
            <a:solidFill>
              <a:srgbClr val="000000"/>
            </a:solidFill>
            <a:round/>
          </a:ln>
        </p:spPr>
        <p:style>
          <a:lnRef idx="0"/>
          <a:fillRef idx="0"/>
          <a:effectRef idx="0"/>
          <a:fontRef idx="minor"/>
        </p:style>
        <p:txBody>
          <a:bodyPr tIns="91440" bIns="91440" anchor="ctr">
            <a:noAutofit/>
          </a:bodyPr>
          <a:p>
            <a:pPr algn="ctr">
              <a:lnSpc>
                <a:spcPct val="100000"/>
              </a:lnSpc>
              <a:tabLst>
                <a:tab algn="l" pos="0"/>
              </a:tabLst>
            </a:pPr>
            <a:r>
              <a:rPr b="0" lang="zh-TW" sz="1400" spc="-1" strike="noStrike">
                <a:solidFill>
                  <a:srgbClr val="000000"/>
                </a:solidFill>
                <a:latin typeface="Arial"/>
                <a:ea typeface="Arial"/>
              </a:rPr>
              <a:t>將</a:t>
            </a:r>
            <a:r>
              <a:rPr b="0" lang="en-US" sz="1400" spc="-1" strike="noStrike">
                <a:solidFill>
                  <a:srgbClr val="000000"/>
                </a:solidFill>
                <a:latin typeface="Arial"/>
                <a:ea typeface="Arial"/>
              </a:rPr>
              <a:t>ePaper</a:t>
            </a:r>
            <a:r>
              <a:rPr b="0" lang="zh-TW" sz="1400" spc="-1" strike="noStrike">
                <a:solidFill>
                  <a:srgbClr val="000000"/>
                </a:solidFill>
                <a:latin typeface="Arial"/>
                <a:ea typeface="Arial"/>
              </a:rPr>
              <a:t>上的清單項目打勾</a:t>
            </a:r>
            <a:endParaRPr b="0" lang="en-US" sz="1400" spc="-1" strike="noStrike">
              <a:latin typeface="Arial"/>
            </a:endParaRPr>
          </a:p>
        </p:txBody>
      </p:sp>
      <p:sp>
        <p:nvSpPr>
          <p:cNvPr id="396" name="Google Shape;342;p18"/>
          <p:cNvSpPr/>
          <p:nvPr/>
        </p:nvSpPr>
        <p:spPr>
          <a:xfrm>
            <a:off x="6016680" y="4168080"/>
            <a:ext cx="1545120" cy="845640"/>
          </a:xfrm>
          <a:prstGeom prst="rect">
            <a:avLst/>
          </a:prstGeom>
          <a:solidFill>
            <a:schemeClr val="lt2"/>
          </a:solidFill>
          <a:ln w="9525">
            <a:solidFill>
              <a:srgbClr val="000000"/>
            </a:solidFill>
            <a:round/>
          </a:ln>
        </p:spPr>
        <p:style>
          <a:lnRef idx="0"/>
          <a:fillRef idx="0"/>
          <a:effectRef idx="0"/>
          <a:fontRef idx="minor"/>
        </p:style>
        <p:txBody>
          <a:bodyPr tIns="91440" bIns="91440" anchor="ctr">
            <a:noAutofit/>
          </a:bodyPr>
          <a:p>
            <a:pPr algn="ctr">
              <a:lnSpc>
                <a:spcPct val="100000"/>
              </a:lnSpc>
              <a:tabLst>
                <a:tab algn="l" pos="0"/>
              </a:tabLst>
            </a:pPr>
            <a:r>
              <a:rPr b="0" lang="zh-TW" sz="1400" spc="-1" strike="noStrike">
                <a:solidFill>
                  <a:srgbClr val="000000"/>
                </a:solidFill>
                <a:latin typeface="Arial"/>
                <a:ea typeface="Arial"/>
              </a:rPr>
              <a:t>新增項目至電子紙和</a:t>
            </a:r>
            <a:r>
              <a:rPr b="0" lang="en-US" sz="1400" spc="-1" strike="noStrike">
                <a:solidFill>
                  <a:srgbClr val="000000"/>
                </a:solidFill>
                <a:latin typeface="Arial"/>
                <a:ea typeface="Arial"/>
              </a:rPr>
              <a:t>APP</a:t>
            </a:r>
            <a:r>
              <a:rPr b="0" lang="zh-TW" sz="1400" spc="-1" strike="noStrike">
                <a:solidFill>
                  <a:srgbClr val="000000"/>
                </a:solidFill>
                <a:latin typeface="Arial"/>
                <a:ea typeface="Arial"/>
              </a:rPr>
              <a:t>的清單</a:t>
            </a:r>
            <a:endParaRPr b="0" lang="en-US" sz="1400" spc="-1" strike="noStrike">
              <a:latin typeface="Arial"/>
            </a:endParaRPr>
          </a:p>
        </p:txBody>
      </p:sp>
      <p:sp>
        <p:nvSpPr>
          <p:cNvPr id="397" name="Google Shape;343;p18"/>
          <p:cNvSpPr/>
          <p:nvPr/>
        </p:nvSpPr>
        <p:spPr>
          <a:xfrm>
            <a:off x="4701600" y="1867320"/>
            <a:ext cx="2079360" cy="776160"/>
          </a:xfrm>
          <a:prstGeom prst="diamond">
            <a:avLst/>
          </a:prstGeom>
          <a:solidFill>
            <a:schemeClr val="lt2"/>
          </a:solidFill>
          <a:ln w="9525">
            <a:solidFill>
              <a:srgbClr val="000000"/>
            </a:solidFill>
            <a:round/>
          </a:ln>
        </p:spPr>
        <p:style>
          <a:lnRef idx="0"/>
          <a:fillRef idx="0"/>
          <a:effectRef idx="0"/>
          <a:fontRef idx="minor"/>
        </p:style>
        <p:txBody>
          <a:bodyPr tIns="91440" bIns="91440" anchor="ctr">
            <a:noAutofit/>
          </a:bodyPr>
          <a:p>
            <a:pPr algn="ctr">
              <a:lnSpc>
                <a:spcPct val="100000"/>
              </a:lnSpc>
              <a:tabLst>
                <a:tab algn="l" pos="0"/>
              </a:tabLst>
            </a:pPr>
            <a:r>
              <a:rPr b="0" lang="zh-TW" sz="1400" spc="-1" strike="noStrike">
                <a:solidFill>
                  <a:srgbClr val="000000"/>
                </a:solidFill>
                <a:latin typeface="Arial"/>
                <a:ea typeface="Arial"/>
              </a:rPr>
              <a:t>是否可以判斷商品</a:t>
            </a:r>
            <a:endParaRPr b="0" lang="en-US" sz="1400" spc="-1" strike="noStrike">
              <a:latin typeface="Arial"/>
            </a:endParaRPr>
          </a:p>
        </p:txBody>
      </p:sp>
      <p:sp>
        <p:nvSpPr>
          <p:cNvPr id="398" name="Google Shape;344;p18"/>
          <p:cNvSpPr/>
          <p:nvPr/>
        </p:nvSpPr>
        <p:spPr>
          <a:xfrm flipH="1">
            <a:off x="4693680" y="3446640"/>
            <a:ext cx="7920" cy="721080"/>
          </a:xfrm>
          <a:custGeom>
            <a:avLst/>
            <a:gdLst/>
            <a:ahLst/>
            <a:rect l="l" t="t" r="r" b="b"/>
            <a:pathLst>
              <a:path w="21600" h="21600">
                <a:moveTo>
                  <a:pt x="0" y="0"/>
                </a:moveTo>
                <a:lnTo>
                  <a:pt x="21600" y="21600"/>
                </a:lnTo>
              </a:path>
            </a:pathLst>
          </a:custGeom>
          <a:noFill/>
          <a:ln w="9525">
            <a:solidFill>
              <a:srgbClr val="000000"/>
            </a:solidFill>
            <a:round/>
            <a:tailEnd len="med" type="triangle" w="med"/>
          </a:ln>
        </p:spPr>
        <p:style>
          <a:lnRef idx="0"/>
          <a:fillRef idx="0"/>
          <a:effectRef idx="0"/>
          <a:fontRef idx="minor"/>
        </p:style>
      </p:sp>
      <p:sp>
        <p:nvSpPr>
          <p:cNvPr id="399" name="Google Shape;345;p18"/>
          <p:cNvSpPr/>
          <p:nvPr/>
        </p:nvSpPr>
        <p:spPr>
          <a:xfrm>
            <a:off x="6781320" y="3446640"/>
            <a:ext cx="7920" cy="721080"/>
          </a:xfrm>
          <a:custGeom>
            <a:avLst/>
            <a:gdLst/>
            <a:ahLst/>
            <a:rect l="l" t="t" r="r" b="b"/>
            <a:pathLst>
              <a:path w="21600" h="21600">
                <a:moveTo>
                  <a:pt x="0" y="0"/>
                </a:moveTo>
                <a:lnTo>
                  <a:pt x="21600" y="21600"/>
                </a:lnTo>
              </a:path>
            </a:pathLst>
          </a:custGeom>
          <a:noFill/>
          <a:ln w="9525">
            <a:solidFill>
              <a:srgbClr val="000000"/>
            </a:solidFill>
            <a:round/>
            <a:tailEnd len="med" type="triangle" w="med"/>
          </a:ln>
        </p:spPr>
        <p:style>
          <a:lnRef idx="0"/>
          <a:fillRef idx="0"/>
          <a:effectRef idx="0"/>
          <a:fontRef idx="minor"/>
        </p:style>
      </p:sp>
      <p:sp>
        <p:nvSpPr>
          <p:cNvPr id="400" name="Google Shape;346;p18"/>
          <p:cNvSpPr/>
          <p:nvPr/>
        </p:nvSpPr>
        <p:spPr>
          <a:xfrm>
            <a:off x="4249800" y="3607560"/>
            <a:ext cx="507240" cy="396360"/>
          </a:xfrm>
          <a:prstGeom prst="rect">
            <a:avLst/>
          </a:prstGeom>
          <a:noFill/>
          <a:ln w="0">
            <a:noFill/>
          </a:ln>
        </p:spPr>
        <p:style>
          <a:lnRef idx="0"/>
          <a:fillRef idx="0"/>
          <a:effectRef idx="0"/>
          <a:fontRef idx="minor"/>
        </p:style>
        <p:txBody>
          <a:bodyPr tIns="91440" bIns="91440">
            <a:spAutoFit/>
          </a:bodyPr>
          <a:p>
            <a:pPr>
              <a:lnSpc>
                <a:spcPct val="100000"/>
              </a:lnSpc>
              <a:tabLst>
                <a:tab algn="l" pos="0"/>
              </a:tabLst>
            </a:pPr>
            <a:r>
              <a:rPr b="0" lang="zh-TW" sz="1400" spc="-1" strike="noStrike">
                <a:solidFill>
                  <a:srgbClr val="000000"/>
                </a:solidFill>
                <a:latin typeface="Arial"/>
                <a:ea typeface="Arial"/>
              </a:rPr>
              <a:t>是</a:t>
            </a:r>
            <a:endParaRPr b="0" lang="en-US" sz="1400" spc="-1" strike="noStrike">
              <a:latin typeface="Arial"/>
            </a:endParaRPr>
          </a:p>
        </p:txBody>
      </p:sp>
      <p:sp>
        <p:nvSpPr>
          <p:cNvPr id="401" name="Google Shape;347;p18"/>
          <p:cNvSpPr/>
          <p:nvPr/>
        </p:nvSpPr>
        <p:spPr>
          <a:xfrm>
            <a:off x="6789240" y="3607560"/>
            <a:ext cx="446040" cy="396360"/>
          </a:xfrm>
          <a:prstGeom prst="rect">
            <a:avLst/>
          </a:prstGeom>
          <a:noFill/>
          <a:ln w="0">
            <a:noFill/>
          </a:ln>
        </p:spPr>
        <p:style>
          <a:lnRef idx="0"/>
          <a:fillRef idx="0"/>
          <a:effectRef idx="0"/>
          <a:fontRef idx="minor"/>
        </p:style>
        <p:txBody>
          <a:bodyPr tIns="91440" bIns="91440">
            <a:spAutoFit/>
          </a:bodyPr>
          <a:p>
            <a:pPr>
              <a:lnSpc>
                <a:spcPct val="100000"/>
              </a:lnSpc>
              <a:tabLst>
                <a:tab algn="l" pos="0"/>
              </a:tabLst>
            </a:pPr>
            <a:r>
              <a:rPr b="0" lang="zh-TW" sz="1400" spc="-1" strike="noStrike">
                <a:solidFill>
                  <a:srgbClr val="000000"/>
                </a:solidFill>
                <a:latin typeface="Arial"/>
                <a:ea typeface="Arial"/>
              </a:rPr>
              <a:t>否</a:t>
            </a:r>
            <a:endParaRPr b="0" lang="en-US" sz="1400" spc="-1" strike="noStrike">
              <a:latin typeface="Arial"/>
            </a:endParaRPr>
          </a:p>
        </p:txBody>
      </p:sp>
      <p:sp>
        <p:nvSpPr>
          <p:cNvPr id="402" name="Google Shape;348;p18"/>
          <p:cNvSpPr/>
          <p:nvPr/>
        </p:nvSpPr>
        <p:spPr>
          <a:xfrm>
            <a:off x="5466240" y="2658240"/>
            <a:ext cx="507240" cy="396360"/>
          </a:xfrm>
          <a:prstGeom prst="rect">
            <a:avLst/>
          </a:prstGeom>
          <a:noFill/>
          <a:ln w="0">
            <a:noFill/>
          </a:ln>
        </p:spPr>
        <p:style>
          <a:lnRef idx="0"/>
          <a:fillRef idx="0"/>
          <a:effectRef idx="0"/>
          <a:fontRef idx="minor"/>
        </p:style>
        <p:txBody>
          <a:bodyPr tIns="91440" bIns="91440">
            <a:spAutoFit/>
          </a:bodyPr>
          <a:p>
            <a:pPr>
              <a:lnSpc>
                <a:spcPct val="100000"/>
              </a:lnSpc>
              <a:tabLst>
                <a:tab algn="l" pos="0"/>
              </a:tabLst>
            </a:pPr>
            <a:r>
              <a:rPr b="0" lang="zh-TW" sz="1400" spc="-1" strike="noStrike">
                <a:solidFill>
                  <a:srgbClr val="000000"/>
                </a:solidFill>
                <a:latin typeface="Arial"/>
                <a:ea typeface="Arial"/>
              </a:rPr>
              <a:t>是</a:t>
            </a:r>
            <a:endParaRPr b="0" lang="en-US" sz="1400" spc="-1" strike="noStrike">
              <a:latin typeface="Arial"/>
            </a:endParaRPr>
          </a:p>
        </p:txBody>
      </p:sp>
      <p:sp>
        <p:nvSpPr>
          <p:cNvPr id="403" name="Google Shape;349;p18"/>
          <p:cNvSpPr/>
          <p:nvPr/>
        </p:nvSpPr>
        <p:spPr>
          <a:xfrm>
            <a:off x="5741640" y="1534320"/>
            <a:ext cx="360" cy="333000"/>
          </a:xfrm>
          <a:custGeom>
            <a:avLst/>
            <a:gdLst/>
            <a:ahLst/>
            <a:rect l="l" t="t" r="r" b="b"/>
            <a:pathLst>
              <a:path w="21600" h="21600">
                <a:moveTo>
                  <a:pt x="0" y="0"/>
                </a:moveTo>
                <a:lnTo>
                  <a:pt x="21600" y="21600"/>
                </a:lnTo>
              </a:path>
            </a:pathLst>
          </a:custGeom>
          <a:noFill/>
          <a:ln w="9525">
            <a:solidFill>
              <a:srgbClr val="000000"/>
            </a:solidFill>
            <a:round/>
            <a:tailEnd len="med" type="triangle" w="med"/>
          </a:ln>
        </p:spPr>
        <p:style>
          <a:lnRef idx="0"/>
          <a:fillRef idx="0"/>
          <a:effectRef idx="0"/>
          <a:fontRef idx="minor"/>
        </p:style>
      </p:sp>
      <p:sp>
        <p:nvSpPr>
          <p:cNvPr id="404" name="Google Shape;350;p18"/>
          <p:cNvSpPr/>
          <p:nvPr/>
        </p:nvSpPr>
        <p:spPr>
          <a:xfrm rot="10800000">
            <a:off x="6514200" y="1111680"/>
            <a:ext cx="267120" cy="1144080"/>
          </a:xfrm>
          <a:prstGeom prst="bentConnector3">
            <a:avLst>
              <a:gd name="adj1" fmla="val -85522"/>
            </a:avLst>
          </a:prstGeom>
          <a:noFill/>
          <a:ln w="9525">
            <a:solidFill>
              <a:srgbClr val="000000"/>
            </a:solidFill>
            <a:round/>
            <a:tailEnd len="med" type="triangle" w="med"/>
          </a:ln>
        </p:spPr>
        <p:style>
          <a:lnRef idx="0"/>
          <a:fillRef idx="0"/>
          <a:effectRef idx="0"/>
          <a:fontRef idx="minor"/>
        </p:style>
      </p:sp>
      <p:sp>
        <p:nvSpPr>
          <p:cNvPr id="405" name="Google Shape;351;p18"/>
          <p:cNvSpPr/>
          <p:nvPr/>
        </p:nvSpPr>
        <p:spPr>
          <a:xfrm>
            <a:off x="5741640" y="2643840"/>
            <a:ext cx="360" cy="414720"/>
          </a:xfrm>
          <a:custGeom>
            <a:avLst/>
            <a:gdLst/>
            <a:ahLst/>
            <a:rect l="l" t="t" r="r" b="b"/>
            <a:pathLst>
              <a:path w="21600" h="21600">
                <a:moveTo>
                  <a:pt x="0" y="0"/>
                </a:moveTo>
                <a:lnTo>
                  <a:pt x="21600" y="21600"/>
                </a:lnTo>
              </a:path>
            </a:pathLst>
          </a:custGeom>
          <a:noFill/>
          <a:ln w="9525">
            <a:solidFill>
              <a:srgbClr val="000000"/>
            </a:solidFill>
            <a:round/>
            <a:tailEnd len="med" type="triangle" w="med"/>
          </a:ln>
        </p:spPr>
        <p:style>
          <a:lnRef idx="0"/>
          <a:fillRef idx="0"/>
          <a:effectRef idx="0"/>
          <a:fontRef idx="minor"/>
        </p:style>
      </p:sp>
      <p:sp>
        <p:nvSpPr>
          <p:cNvPr id="406" name="Google Shape;352;p18"/>
          <p:cNvSpPr/>
          <p:nvPr/>
        </p:nvSpPr>
        <p:spPr>
          <a:xfrm>
            <a:off x="7107480" y="1575360"/>
            <a:ext cx="446040" cy="396360"/>
          </a:xfrm>
          <a:prstGeom prst="rect">
            <a:avLst/>
          </a:prstGeom>
          <a:noFill/>
          <a:ln w="0">
            <a:noFill/>
          </a:ln>
        </p:spPr>
        <p:style>
          <a:lnRef idx="0"/>
          <a:fillRef idx="0"/>
          <a:effectRef idx="0"/>
          <a:fontRef idx="minor"/>
        </p:style>
        <p:txBody>
          <a:bodyPr tIns="91440" bIns="91440">
            <a:spAutoFit/>
          </a:bodyPr>
          <a:p>
            <a:pPr>
              <a:lnSpc>
                <a:spcPct val="100000"/>
              </a:lnSpc>
              <a:tabLst>
                <a:tab algn="l" pos="0"/>
              </a:tabLst>
            </a:pPr>
            <a:r>
              <a:rPr b="0" lang="zh-TW" sz="1400" spc="-1" strike="noStrike">
                <a:solidFill>
                  <a:srgbClr val="000000"/>
                </a:solidFill>
                <a:latin typeface="Arial"/>
                <a:ea typeface="Arial"/>
              </a:rPr>
              <a:t>否</a:t>
            </a:r>
            <a:endParaRPr b="0" lang="en-US" sz="1400" spc="-1" strike="noStrike">
              <a:latin typeface="Arial"/>
            </a:endParaRPr>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7" name="Google Shape;357;p19"/>
          <p:cNvSpPr txBox="1"/>
          <p:nvPr/>
        </p:nvSpPr>
        <p:spPr>
          <a:xfrm>
            <a:off x="342720" y="690840"/>
            <a:ext cx="7738920" cy="1026000"/>
          </a:xfrm>
          <a:prstGeom prst="rect">
            <a:avLst/>
          </a:prstGeom>
          <a:noFill/>
          <a:ln w="0">
            <a:noFill/>
          </a:ln>
        </p:spPr>
        <p:txBody>
          <a:bodyPr lIns="68400" rIns="68400" tIns="34200" bIns="34200" anchor="ctr">
            <a:normAutofit/>
          </a:bodyPr>
          <a:p>
            <a:pPr>
              <a:lnSpc>
                <a:spcPct val="100000"/>
              </a:lnSpc>
              <a:tabLst>
                <a:tab algn="l" pos="0"/>
              </a:tabLst>
            </a:pPr>
            <a:r>
              <a:rPr b="1" lang="en-US" sz="3000" spc="-1" strike="noStrike">
                <a:solidFill>
                  <a:srgbClr val="4f2683"/>
                </a:solidFill>
                <a:latin typeface="Arial"/>
                <a:ea typeface="Arial"/>
              </a:rPr>
              <a:t>Agenda</a:t>
            </a:r>
            <a:endParaRPr b="0" lang="en-US" sz="3000" spc="-1" strike="noStrike">
              <a:solidFill>
                <a:srgbClr val="000000"/>
              </a:solidFill>
              <a:latin typeface="Arial"/>
            </a:endParaRPr>
          </a:p>
        </p:txBody>
      </p:sp>
      <p:sp>
        <p:nvSpPr>
          <p:cNvPr id="408" name="Google Shape;358;p19"/>
          <p:cNvSpPr txBox="1"/>
          <p:nvPr/>
        </p:nvSpPr>
        <p:spPr>
          <a:xfrm>
            <a:off x="342720" y="1800360"/>
            <a:ext cx="8458560" cy="2992680"/>
          </a:xfrm>
          <a:prstGeom prst="rect">
            <a:avLst/>
          </a:prstGeom>
          <a:noFill/>
          <a:ln w="0">
            <a:noFill/>
          </a:ln>
        </p:spPr>
        <p:txBody>
          <a:bodyPr lIns="68400" rIns="68400" tIns="34200" bIns="34200">
            <a:normAutofit/>
          </a:bodyPr>
          <a:p>
            <a:pPr marL="177840" indent="-171000">
              <a:lnSpc>
                <a:spcPct val="100000"/>
              </a:lnSpc>
              <a:buClr>
                <a:srgbClr val="b4b2b0"/>
              </a:buClr>
              <a:buFont typeface="Arial"/>
              <a:buChar char="•"/>
            </a:pPr>
            <a:r>
              <a:rPr b="1" lang="zh-TW" sz="2100" spc="-1" strike="noStrike">
                <a:solidFill>
                  <a:srgbClr val="b4b2b0"/>
                </a:solidFill>
                <a:latin typeface="Arial"/>
                <a:ea typeface="Arial"/>
              </a:rPr>
              <a:t>作品概述</a:t>
            </a:r>
            <a:endParaRPr b="0" lang="en-US" sz="2100" spc="-1" strike="noStrike">
              <a:solidFill>
                <a:srgbClr val="000000"/>
              </a:solidFill>
              <a:latin typeface="Arial"/>
            </a:endParaRPr>
          </a:p>
          <a:p>
            <a:pPr marL="177840" indent="-171000">
              <a:lnSpc>
                <a:spcPct val="100000"/>
              </a:lnSpc>
              <a:spcBef>
                <a:spcPts val="499"/>
              </a:spcBef>
              <a:buClr>
                <a:srgbClr val="b4b2b0"/>
              </a:buClr>
              <a:buFont typeface="Arial"/>
              <a:buChar char="•"/>
            </a:pPr>
            <a:r>
              <a:rPr b="1" lang="zh-TW" sz="2100" spc="-1" strike="noStrike">
                <a:solidFill>
                  <a:srgbClr val="b4b2b0"/>
                </a:solidFill>
                <a:latin typeface="Arial"/>
                <a:ea typeface="Arial"/>
              </a:rPr>
              <a:t>難點</a:t>
            </a:r>
            <a:r>
              <a:rPr b="1" lang="en-US" sz="2100" spc="-1" strike="noStrike">
                <a:solidFill>
                  <a:srgbClr val="b4b2b0"/>
                </a:solidFill>
                <a:latin typeface="Arial"/>
                <a:ea typeface="Arial"/>
              </a:rPr>
              <a:t>&amp;</a:t>
            </a:r>
            <a:r>
              <a:rPr b="1" lang="zh-TW" sz="2100" spc="-1" strike="noStrike">
                <a:solidFill>
                  <a:srgbClr val="b4b2b0"/>
                </a:solidFill>
                <a:latin typeface="Arial"/>
                <a:ea typeface="Arial"/>
              </a:rPr>
              <a:t>創新</a:t>
            </a:r>
            <a:endParaRPr b="0" lang="en-US" sz="2100" spc="-1" strike="noStrike">
              <a:solidFill>
                <a:srgbClr val="000000"/>
              </a:solidFill>
              <a:latin typeface="Arial"/>
            </a:endParaRPr>
          </a:p>
          <a:p>
            <a:pPr marL="177840" indent="-171000">
              <a:lnSpc>
                <a:spcPct val="100000"/>
              </a:lnSpc>
              <a:spcBef>
                <a:spcPts val="499"/>
              </a:spcBef>
              <a:buClr>
                <a:srgbClr val="b4b2b0"/>
              </a:buClr>
              <a:buFont typeface="Arial"/>
              <a:buChar char="•"/>
            </a:pPr>
            <a:r>
              <a:rPr b="1" lang="zh-TW" sz="2100" spc="-1" strike="noStrike">
                <a:solidFill>
                  <a:srgbClr val="b4b2b0"/>
                </a:solidFill>
                <a:latin typeface="Arial"/>
                <a:ea typeface="Arial"/>
              </a:rPr>
              <a:t>設計</a:t>
            </a:r>
            <a:r>
              <a:rPr b="1" lang="en-US" sz="2100" spc="-1" strike="noStrike">
                <a:solidFill>
                  <a:srgbClr val="b4b2b0"/>
                </a:solidFill>
                <a:latin typeface="Arial"/>
                <a:ea typeface="Arial"/>
              </a:rPr>
              <a:t>&amp;</a:t>
            </a:r>
            <a:r>
              <a:rPr b="1" lang="zh-TW" sz="2100" spc="-1" strike="noStrike">
                <a:solidFill>
                  <a:srgbClr val="b4b2b0"/>
                </a:solidFill>
                <a:latin typeface="Arial"/>
                <a:ea typeface="Arial"/>
              </a:rPr>
              <a:t>實現</a:t>
            </a:r>
            <a:endParaRPr b="0" lang="en-US" sz="2100" spc="-1" strike="noStrike">
              <a:solidFill>
                <a:srgbClr val="000000"/>
              </a:solidFill>
              <a:latin typeface="Arial"/>
            </a:endParaRPr>
          </a:p>
          <a:p>
            <a:pPr marL="177840" indent="-171000">
              <a:lnSpc>
                <a:spcPct val="100000"/>
              </a:lnSpc>
              <a:spcBef>
                <a:spcPts val="499"/>
              </a:spcBef>
              <a:buClr>
                <a:srgbClr val="b4b2b0"/>
              </a:buClr>
              <a:buFont typeface="Arial"/>
              <a:buChar char="•"/>
            </a:pPr>
            <a:r>
              <a:rPr b="1" lang="zh-TW" sz="2100" spc="-1" strike="noStrike">
                <a:solidFill>
                  <a:srgbClr val="000000"/>
                </a:solidFill>
                <a:latin typeface="Arial"/>
                <a:ea typeface="Arial"/>
              </a:rPr>
              <a:t>成果展示</a:t>
            </a:r>
            <a:endParaRPr b="0" lang="en-US" sz="2100" spc="-1" strike="noStrike">
              <a:solidFill>
                <a:srgbClr val="000000"/>
              </a:solidFill>
              <a:latin typeface="Arial"/>
            </a:endParaRPr>
          </a:p>
          <a:p>
            <a:pPr marL="177840" indent="-171000">
              <a:lnSpc>
                <a:spcPct val="100000"/>
              </a:lnSpc>
              <a:spcBef>
                <a:spcPts val="499"/>
              </a:spcBef>
              <a:buClr>
                <a:srgbClr val="b4b2b0"/>
              </a:buClr>
              <a:buFont typeface="Arial"/>
              <a:buChar char="•"/>
            </a:pPr>
            <a:r>
              <a:rPr b="1" lang="en-US" sz="2100" spc="-1" strike="noStrike">
                <a:solidFill>
                  <a:srgbClr val="b4b2b0"/>
                </a:solidFill>
                <a:latin typeface="Arial"/>
                <a:ea typeface="Arial"/>
              </a:rPr>
              <a:t>demo</a:t>
            </a:r>
            <a:endParaRPr b="0" lang="en-US" sz="2100" spc="-1" strike="noStrike">
              <a:solidFill>
                <a:srgbClr val="000000"/>
              </a:solidFill>
              <a:latin typeface="Arial"/>
            </a:endParaRPr>
          </a:p>
          <a:p>
            <a:pPr marL="177840" indent="-171000">
              <a:lnSpc>
                <a:spcPct val="100000"/>
              </a:lnSpc>
              <a:spcBef>
                <a:spcPts val="499"/>
              </a:spcBef>
              <a:buClr>
                <a:srgbClr val="b4b2b0"/>
              </a:buClr>
              <a:buFont typeface="Arial"/>
              <a:buChar char="•"/>
            </a:pPr>
            <a:r>
              <a:rPr b="1" lang="zh-TW" sz="2100" spc="-1" strike="noStrike">
                <a:solidFill>
                  <a:srgbClr val="b4b2b0"/>
                </a:solidFill>
                <a:latin typeface="Arial"/>
                <a:ea typeface="Arial"/>
              </a:rPr>
              <a:t>總結</a:t>
            </a:r>
            <a:r>
              <a:rPr b="1" lang="en-US" sz="2100" spc="-1" strike="noStrike">
                <a:solidFill>
                  <a:srgbClr val="b4b2b0"/>
                </a:solidFill>
                <a:latin typeface="Arial"/>
                <a:ea typeface="Arial"/>
              </a:rPr>
              <a:t>&amp;</a:t>
            </a:r>
            <a:r>
              <a:rPr b="1" lang="zh-TW" sz="2100" spc="-1" strike="noStrike">
                <a:solidFill>
                  <a:srgbClr val="b4b2b0"/>
                </a:solidFill>
                <a:latin typeface="Arial"/>
                <a:ea typeface="Arial"/>
              </a:rPr>
              <a:t>展望</a:t>
            </a:r>
            <a:endParaRPr b="0" lang="en-US" sz="2100" spc="-1" strike="noStrike">
              <a:solidFill>
                <a:srgbClr val="000000"/>
              </a:solidFill>
              <a:latin typeface="Arial"/>
            </a:endParaRPr>
          </a:p>
          <a:p>
            <a:pPr>
              <a:lnSpc>
                <a:spcPct val="100000"/>
              </a:lnSpc>
              <a:spcBef>
                <a:spcPts val="499"/>
              </a:spcBef>
              <a:tabLst>
                <a:tab algn="l" pos="0"/>
              </a:tabLst>
            </a:pPr>
            <a:endParaRPr b="0" lang="en-US" sz="21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9" name="Google Shape;380;g13df2aa7aab_3_0"/>
          <p:cNvSpPr txBox="1"/>
          <p:nvPr/>
        </p:nvSpPr>
        <p:spPr>
          <a:xfrm>
            <a:off x="343080" y="0"/>
            <a:ext cx="8458200" cy="754200"/>
          </a:xfrm>
          <a:prstGeom prst="rect">
            <a:avLst/>
          </a:prstGeom>
          <a:noFill/>
          <a:ln w="0">
            <a:noFill/>
          </a:ln>
        </p:spPr>
        <p:txBody>
          <a:bodyPr lIns="68400" rIns="68400" tIns="34200" bIns="34200" anchor="b">
            <a:noAutofit/>
          </a:bodyPr>
          <a:p>
            <a:pPr>
              <a:lnSpc>
                <a:spcPct val="100000"/>
              </a:lnSpc>
              <a:tabLst>
                <a:tab algn="l" pos="0"/>
              </a:tabLst>
            </a:pPr>
            <a:r>
              <a:rPr b="1" lang="zh-TW" sz="2400" spc="-1" strike="noStrike">
                <a:solidFill>
                  <a:srgbClr val="000000"/>
                </a:solidFill>
                <a:latin typeface="Arial"/>
                <a:ea typeface="Arial"/>
              </a:rPr>
              <a:t>成果展示</a:t>
            </a:r>
            <a:r>
              <a:rPr b="1" lang="en-US" sz="2400" spc="-1" strike="noStrike">
                <a:solidFill>
                  <a:srgbClr val="000000"/>
                </a:solidFill>
                <a:latin typeface="Arial"/>
                <a:ea typeface="Arial"/>
              </a:rPr>
              <a:t>-</a:t>
            </a:r>
            <a:r>
              <a:rPr b="1" lang="zh-TW" sz="2400" spc="-1" strike="noStrike">
                <a:solidFill>
                  <a:srgbClr val="000000"/>
                </a:solidFill>
                <a:latin typeface="Arial"/>
                <a:ea typeface="Arial"/>
              </a:rPr>
              <a:t>手機購物備忘清單</a:t>
            </a:r>
            <a:r>
              <a:rPr b="1" lang="en-US" sz="2400" spc="-1" strike="noStrike">
                <a:solidFill>
                  <a:srgbClr val="000000"/>
                </a:solidFill>
                <a:latin typeface="Arial"/>
                <a:ea typeface="Arial"/>
              </a:rPr>
              <a:t>APP</a:t>
            </a:r>
            <a:endParaRPr b="0" lang="en-US" sz="2400" spc="-1" strike="noStrike">
              <a:solidFill>
                <a:srgbClr val="000000"/>
              </a:solidFill>
              <a:latin typeface="Arial"/>
            </a:endParaRPr>
          </a:p>
        </p:txBody>
      </p:sp>
      <p:pic>
        <p:nvPicPr>
          <p:cNvPr id="410" name="Google Shape;381;g13df2aa7aab_3_0" descr=""/>
          <p:cNvPicPr/>
          <p:nvPr/>
        </p:nvPicPr>
        <p:blipFill>
          <a:blip r:embed="rId1"/>
          <a:stretch/>
        </p:blipFill>
        <p:spPr>
          <a:xfrm>
            <a:off x="1491840" y="814320"/>
            <a:ext cx="1863360" cy="4139280"/>
          </a:xfrm>
          <a:prstGeom prst="rect">
            <a:avLst/>
          </a:prstGeom>
          <a:ln w="9525">
            <a:solidFill>
              <a:srgbClr val="000000"/>
            </a:solidFill>
            <a:round/>
          </a:ln>
          <a:effectLst>
            <a:outerShdw algn="bl" blurRad="57240" dir="5400000" dist="19080" rotWithShape="0">
              <a:srgbClr val="000000">
                <a:alpha val="50000"/>
              </a:srgbClr>
            </a:outerShdw>
          </a:effectLst>
        </p:spPr>
      </p:pic>
      <p:pic>
        <p:nvPicPr>
          <p:cNvPr id="411" name="Google Shape;382;g13df2aa7aab_3_0" descr=""/>
          <p:cNvPicPr/>
          <p:nvPr/>
        </p:nvPicPr>
        <p:blipFill>
          <a:blip r:embed="rId2"/>
          <a:stretch/>
        </p:blipFill>
        <p:spPr>
          <a:xfrm>
            <a:off x="5664960" y="754560"/>
            <a:ext cx="1863360" cy="4139280"/>
          </a:xfrm>
          <a:prstGeom prst="rect">
            <a:avLst/>
          </a:prstGeom>
          <a:ln w="0">
            <a:noFill/>
          </a:ln>
          <a:effectLst>
            <a:outerShdw algn="bl" blurRad="57240" dir="5400000" dist="19080" rotWithShape="0">
              <a:srgbClr val="000000">
                <a:alpha val="50000"/>
              </a:srgbClr>
            </a:outerShdw>
          </a:effectLst>
        </p:spPr>
      </p:pic>
      <p:sp>
        <p:nvSpPr>
          <p:cNvPr id="412" name="Google Shape;383;g13df2aa7aab_3_0"/>
          <p:cNvSpPr/>
          <p:nvPr/>
        </p:nvSpPr>
        <p:spPr>
          <a:xfrm>
            <a:off x="5664960" y="754560"/>
            <a:ext cx="1863360" cy="4139280"/>
          </a:xfrm>
          <a:prstGeom prst="rect">
            <a:avLst/>
          </a:prstGeom>
          <a:noFill/>
          <a:ln w="9525">
            <a:solidFill>
              <a:srgbClr val="000000"/>
            </a:solidFill>
            <a:round/>
          </a:ln>
        </p:spPr>
        <p:style>
          <a:lnRef idx="0"/>
          <a:fillRef idx="0"/>
          <a:effectRef idx="0"/>
          <a:fontRef idx="minor"/>
        </p:style>
      </p:sp>
      <p:sp>
        <p:nvSpPr>
          <p:cNvPr id="413" name="Google Shape;384;g13df2aa7aab_3_0"/>
          <p:cNvSpPr/>
          <p:nvPr/>
        </p:nvSpPr>
        <p:spPr>
          <a:xfrm>
            <a:off x="3058200" y="1970640"/>
            <a:ext cx="2797920" cy="1707120"/>
          </a:xfrm>
          <a:prstGeom prst="rightArrow">
            <a:avLst>
              <a:gd name="adj1" fmla="val 50000"/>
              <a:gd name="adj2" fmla="val 50000"/>
            </a:avLst>
          </a:prstGeom>
          <a:solidFill>
            <a:schemeClr val="lt1"/>
          </a:solidFill>
          <a:ln w="9525">
            <a:solidFill>
              <a:srgbClr val="000000"/>
            </a:solidFill>
            <a:round/>
          </a:ln>
          <a:effectLst>
            <a:outerShdw algn="bl" blurRad="57240" dir="5400000" dist="19080" rotWithShape="0">
              <a:srgbClr val="000000">
                <a:alpha val="50000"/>
              </a:srgbClr>
            </a:outerShdw>
          </a:effectLst>
        </p:spPr>
        <p:style>
          <a:lnRef idx="0"/>
          <a:fillRef idx="0"/>
          <a:effectRef idx="0"/>
          <a:fontRef idx="minor"/>
        </p:style>
        <p:txBody>
          <a:bodyPr tIns="91440" bIns="91440" anchor="ctr">
            <a:noAutofit/>
          </a:bodyPr>
          <a:p>
            <a:pPr algn="ctr">
              <a:lnSpc>
                <a:spcPct val="100000"/>
              </a:lnSpc>
              <a:tabLst>
                <a:tab algn="l" pos="0"/>
              </a:tabLst>
            </a:pPr>
            <a:r>
              <a:rPr b="1" i="1" lang="zh-TW" sz="1500" spc="-1" strike="noStrike">
                <a:solidFill>
                  <a:srgbClr val="000000"/>
                </a:solidFill>
                <a:latin typeface="Arial"/>
                <a:ea typeface="Arial"/>
              </a:rPr>
              <a:t>點擊商品類別進入次頁來編輯購物清單</a:t>
            </a:r>
            <a:endParaRPr b="0" lang="en-US" sz="1500" spc="-1" strike="noStrike">
              <a:latin typeface="Arial"/>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9" name="Google Shape;115;p3"/>
          <p:cNvSpPr txBox="1"/>
          <p:nvPr/>
        </p:nvSpPr>
        <p:spPr>
          <a:xfrm>
            <a:off x="342720" y="690840"/>
            <a:ext cx="7739280" cy="1026000"/>
          </a:xfrm>
          <a:prstGeom prst="rect">
            <a:avLst/>
          </a:prstGeom>
          <a:noFill/>
          <a:ln w="0">
            <a:noFill/>
          </a:ln>
        </p:spPr>
        <p:txBody>
          <a:bodyPr lIns="68400" rIns="68400" tIns="34200" bIns="34200" anchor="ctr">
            <a:normAutofit/>
          </a:bodyPr>
          <a:p>
            <a:pPr>
              <a:lnSpc>
                <a:spcPct val="100000"/>
              </a:lnSpc>
              <a:tabLst>
                <a:tab algn="l" pos="0"/>
              </a:tabLst>
            </a:pPr>
            <a:r>
              <a:rPr b="1" lang="en-US" sz="3000" spc="-1" strike="noStrike">
                <a:solidFill>
                  <a:srgbClr val="4f2683"/>
                </a:solidFill>
                <a:latin typeface="Arial"/>
                <a:ea typeface="Arial"/>
              </a:rPr>
              <a:t>Agenda</a:t>
            </a:r>
            <a:endParaRPr b="0" lang="en-US" sz="3000" spc="-1" strike="noStrike">
              <a:solidFill>
                <a:srgbClr val="000000"/>
              </a:solidFill>
              <a:latin typeface="Arial"/>
            </a:endParaRPr>
          </a:p>
        </p:txBody>
      </p:sp>
      <p:sp>
        <p:nvSpPr>
          <p:cNvPr id="230" name="Google Shape;116;p3"/>
          <p:cNvSpPr txBox="1"/>
          <p:nvPr/>
        </p:nvSpPr>
        <p:spPr>
          <a:xfrm>
            <a:off x="342720" y="1807200"/>
            <a:ext cx="8458560" cy="2992680"/>
          </a:xfrm>
          <a:prstGeom prst="rect">
            <a:avLst/>
          </a:prstGeom>
          <a:noFill/>
          <a:ln w="0">
            <a:noFill/>
          </a:ln>
        </p:spPr>
        <p:txBody>
          <a:bodyPr lIns="68400" rIns="68400" tIns="34200" bIns="34200">
            <a:normAutofit/>
          </a:bodyPr>
          <a:p>
            <a:pPr marL="177840" indent="-171000">
              <a:lnSpc>
                <a:spcPct val="100000"/>
              </a:lnSpc>
              <a:buClr>
                <a:srgbClr val="000000"/>
              </a:buClr>
              <a:buFont typeface="Arial"/>
              <a:buChar char="•"/>
            </a:pPr>
            <a:r>
              <a:rPr b="1" lang="zh-TW" sz="2100" spc="-1" strike="noStrike">
                <a:solidFill>
                  <a:srgbClr val="000000"/>
                </a:solidFill>
                <a:latin typeface="Arial"/>
                <a:ea typeface="Arial"/>
              </a:rPr>
              <a:t>作品概述</a:t>
            </a:r>
            <a:endParaRPr b="0" lang="en-US" sz="2100" spc="-1" strike="noStrike">
              <a:solidFill>
                <a:srgbClr val="000000"/>
              </a:solidFill>
              <a:latin typeface="Arial"/>
            </a:endParaRPr>
          </a:p>
          <a:p>
            <a:pPr marL="177840">
              <a:lnSpc>
                <a:spcPct val="100000"/>
              </a:lnSpc>
              <a:tabLst>
                <a:tab algn="l" pos="0"/>
              </a:tabLst>
            </a:pPr>
            <a:r>
              <a:rPr b="1" lang="en-US" sz="2100" spc="-1" strike="noStrike">
                <a:solidFill>
                  <a:srgbClr val="000000"/>
                </a:solidFill>
                <a:latin typeface="Arial"/>
                <a:ea typeface="Arial"/>
              </a:rPr>
              <a:t>-</a:t>
            </a:r>
            <a:r>
              <a:rPr b="1" lang="zh-TW" sz="2100" spc="-1" strike="noStrike">
                <a:solidFill>
                  <a:srgbClr val="000000"/>
                </a:solidFill>
                <a:latin typeface="Arial"/>
                <a:ea typeface="Arial"/>
              </a:rPr>
              <a:t>創作動機</a:t>
            </a:r>
            <a:endParaRPr b="0" lang="en-US" sz="2100" spc="-1" strike="noStrike">
              <a:solidFill>
                <a:srgbClr val="000000"/>
              </a:solidFill>
              <a:latin typeface="Arial"/>
            </a:endParaRPr>
          </a:p>
          <a:p>
            <a:pPr marL="177840">
              <a:lnSpc>
                <a:spcPct val="100000"/>
              </a:lnSpc>
              <a:tabLst>
                <a:tab algn="l" pos="0"/>
              </a:tabLst>
            </a:pPr>
            <a:r>
              <a:rPr b="1" lang="en-US" sz="2100" spc="-1" strike="noStrike">
                <a:solidFill>
                  <a:srgbClr val="000000"/>
                </a:solidFill>
                <a:latin typeface="Arial"/>
                <a:ea typeface="Arial"/>
              </a:rPr>
              <a:t>-</a:t>
            </a:r>
            <a:r>
              <a:rPr b="1" lang="zh-TW" sz="2100" spc="-1" strike="noStrike">
                <a:solidFill>
                  <a:srgbClr val="000000"/>
                </a:solidFill>
                <a:latin typeface="Arial"/>
                <a:ea typeface="Arial"/>
              </a:rPr>
              <a:t>摘要</a:t>
            </a:r>
            <a:endParaRPr b="0" lang="en-US" sz="2100" spc="-1" strike="noStrike">
              <a:solidFill>
                <a:srgbClr val="000000"/>
              </a:solidFill>
              <a:latin typeface="Arial"/>
            </a:endParaRPr>
          </a:p>
          <a:p>
            <a:pPr marL="177840" indent="-171000">
              <a:lnSpc>
                <a:spcPct val="100000"/>
              </a:lnSpc>
              <a:spcBef>
                <a:spcPts val="499"/>
              </a:spcBef>
              <a:buClr>
                <a:srgbClr val="b4b2b0"/>
              </a:buClr>
              <a:buFont typeface="Arial"/>
              <a:buChar char="•"/>
              <a:tabLst>
                <a:tab algn="l" pos="0"/>
              </a:tabLst>
            </a:pPr>
            <a:r>
              <a:rPr b="1" lang="zh-TW" sz="2100" spc="-1" strike="noStrike">
                <a:solidFill>
                  <a:srgbClr val="b4b2b0"/>
                </a:solidFill>
                <a:latin typeface="Arial"/>
                <a:ea typeface="Arial"/>
              </a:rPr>
              <a:t>難點</a:t>
            </a:r>
            <a:r>
              <a:rPr b="1" lang="en-US" sz="2100" spc="-1" strike="noStrike">
                <a:solidFill>
                  <a:srgbClr val="b4b2b0"/>
                </a:solidFill>
                <a:latin typeface="Arial"/>
                <a:ea typeface="Arial"/>
              </a:rPr>
              <a:t>&amp;</a:t>
            </a:r>
            <a:r>
              <a:rPr b="1" lang="zh-TW" sz="2100" spc="-1" strike="noStrike">
                <a:solidFill>
                  <a:srgbClr val="b4b2b0"/>
                </a:solidFill>
                <a:latin typeface="Arial"/>
                <a:ea typeface="Arial"/>
              </a:rPr>
              <a:t>創新</a:t>
            </a:r>
            <a:endParaRPr b="0" lang="en-US" sz="2100" spc="-1" strike="noStrike">
              <a:solidFill>
                <a:srgbClr val="000000"/>
              </a:solidFill>
              <a:latin typeface="Arial"/>
            </a:endParaRPr>
          </a:p>
          <a:p>
            <a:pPr marL="177840" indent="-171000">
              <a:lnSpc>
                <a:spcPct val="100000"/>
              </a:lnSpc>
              <a:spcBef>
                <a:spcPts val="499"/>
              </a:spcBef>
              <a:buClr>
                <a:srgbClr val="b4b2b0"/>
              </a:buClr>
              <a:buFont typeface="Arial"/>
              <a:buChar char="•"/>
              <a:tabLst>
                <a:tab algn="l" pos="0"/>
              </a:tabLst>
            </a:pPr>
            <a:r>
              <a:rPr b="1" lang="zh-TW" sz="2100" spc="-1" strike="noStrike">
                <a:solidFill>
                  <a:srgbClr val="b4b2b0"/>
                </a:solidFill>
                <a:latin typeface="Arial"/>
                <a:ea typeface="Arial"/>
              </a:rPr>
              <a:t>設計</a:t>
            </a:r>
            <a:r>
              <a:rPr b="1" lang="en-US" sz="2100" spc="-1" strike="noStrike">
                <a:solidFill>
                  <a:srgbClr val="b4b2b0"/>
                </a:solidFill>
                <a:latin typeface="Arial"/>
                <a:ea typeface="Arial"/>
              </a:rPr>
              <a:t>&amp;</a:t>
            </a:r>
            <a:r>
              <a:rPr b="1" lang="zh-TW" sz="2100" spc="-1" strike="noStrike">
                <a:solidFill>
                  <a:srgbClr val="b4b2b0"/>
                </a:solidFill>
                <a:latin typeface="Arial"/>
                <a:ea typeface="Arial"/>
              </a:rPr>
              <a:t>實現</a:t>
            </a:r>
            <a:endParaRPr b="0" lang="en-US" sz="2100" spc="-1" strike="noStrike">
              <a:solidFill>
                <a:srgbClr val="000000"/>
              </a:solidFill>
              <a:latin typeface="Arial"/>
            </a:endParaRPr>
          </a:p>
          <a:p>
            <a:pPr marL="177840" indent="-171000">
              <a:lnSpc>
                <a:spcPct val="100000"/>
              </a:lnSpc>
              <a:spcBef>
                <a:spcPts val="499"/>
              </a:spcBef>
              <a:buClr>
                <a:srgbClr val="b4b2b0"/>
              </a:buClr>
              <a:buFont typeface="Arial"/>
              <a:buChar char="•"/>
              <a:tabLst>
                <a:tab algn="l" pos="0"/>
              </a:tabLst>
            </a:pPr>
            <a:r>
              <a:rPr b="1" lang="zh-TW" sz="2100" spc="-1" strike="noStrike">
                <a:solidFill>
                  <a:srgbClr val="b4b2b0"/>
                </a:solidFill>
                <a:latin typeface="Arial"/>
                <a:ea typeface="Arial"/>
              </a:rPr>
              <a:t>成果展示</a:t>
            </a:r>
            <a:endParaRPr b="0" lang="en-US" sz="2100" spc="-1" strike="noStrike">
              <a:solidFill>
                <a:srgbClr val="000000"/>
              </a:solidFill>
              <a:latin typeface="Arial"/>
            </a:endParaRPr>
          </a:p>
          <a:p>
            <a:pPr marL="177840" indent="-171000">
              <a:lnSpc>
                <a:spcPct val="100000"/>
              </a:lnSpc>
              <a:spcBef>
                <a:spcPts val="499"/>
              </a:spcBef>
              <a:buClr>
                <a:srgbClr val="b4b2b0"/>
              </a:buClr>
              <a:buFont typeface="Arial"/>
              <a:buChar char="•"/>
              <a:tabLst>
                <a:tab algn="l" pos="0"/>
              </a:tabLst>
            </a:pPr>
            <a:r>
              <a:rPr b="1" lang="en-US" sz="2100" spc="-1" strike="noStrike">
                <a:solidFill>
                  <a:srgbClr val="b4b2b0"/>
                </a:solidFill>
                <a:latin typeface="Arial"/>
                <a:ea typeface="Arial"/>
              </a:rPr>
              <a:t>demo</a:t>
            </a:r>
            <a:endParaRPr b="0" lang="en-US" sz="2100" spc="-1" strike="noStrike">
              <a:solidFill>
                <a:srgbClr val="000000"/>
              </a:solidFill>
              <a:latin typeface="Arial"/>
            </a:endParaRPr>
          </a:p>
          <a:p>
            <a:pPr marL="177840" indent="-171000">
              <a:lnSpc>
                <a:spcPct val="100000"/>
              </a:lnSpc>
              <a:spcBef>
                <a:spcPts val="499"/>
              </a:spcBef>
              <a:buClr>
                <a:srgbClr val="b4b2b0"/>
              </a:buClr>
              <a:buFont typeface="Arial"/>
              <a:buChar char="•"/>
              <a:tabLst>
                <a:tab algn="l" pos="0"/>
              </a:tabLst>
            </a:pPr>
            <a:r>
              <a:rPr b="1" lang="zh-TW" sz="2100" spc="-1" strike="noStrike">
                <a:solidFill>
                  <a:srgbClr val="b4b2b0"/>
                </a:solidFill>
                <a:latin typeface="Arial"/>
                <a:ea typeface="Arial"/>
              </a:rPr>
              <a:t>總結</a:t>
            </a:r>
            <a:r>
              <a:rPr b="1" lang="en-US" sz="2100" spc="-1" strike="noStrike">
                <a:solidFill>
                  <a:srgbClr val="b4b2b0"/>
                </a:solidFill>
                <a:latin typeface="Arial"/>
                <a:ea typeface="Arial"/>
              </a:rPr>
              <a:t>&amp;</a:t>
            </a:r>
            <a:r>
              <a:rPr b="1" lang="zh-TW" sz="2100" spc="-1" strike="noStrike">
                <a:solidFill>
                  <a:srgbClr val="b4b2b0"/>
                </a:solidFill>
                <a:latin typeface="Arial"/>
                <a:ea typeface="Arial"/>
              </a:rPr>
              <a:t>展望</a:t>
            </a:r>
            <a:endParaRPr b="0" lang="en-US" sz="2100" spc="-1" strike="noStrike">
              <a:solidFill>
                <a:srgbClr val="000000"/>
              </a:solidFill>
              <a:latin typeface="Arial"/>
            </a:endParaRPr>
          </a:p>
          <a:p>
            <a:pPr>
              <a:lnSpc>
                <a:spcPct val="100000"/>
              </a:lnSpc>
              <a:spcBef>
                <a:spcPts val="499"/>
              </a:spcBef>
              <a:tabLst>
                <a:tab algn="l" pos="0"/>
              </a:tabLst>
            </a:pPr>
            <a:endParaRPr b="0" lang="en-US" sz="21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4" name="Google Shape;389;g13df2aa7aab_3_16"/>
          <p:cNvSpPr txBox="1"/>
          <p:nvPr/>
        </p:nvSpPr>
        <p:spPr>
          <a:xfrm>
            <a:off x="343080" y="0"/>
            <a:ext cx="8458200" cy="754200"/>
          </a:xfrm>
          <a:prstGeom prst="rect">
            <a:avLst/>
          </a:prstGeom>
          <a:noFill/>
          <a:ln w="0">
            <a:noFill/>
          </a:ln>
        </p:spPr>
        <p:txBody>
          <a:bodyPr lIns="68400" rIns="68400" tIns="34200" bIns="34200" anchor="b">
            <a:noAutofit/>
          </a:bodyPr>
          <a:p>
            <a:pPr>
              <a:lnSpc>
                <a:spcPct val="100000"/>
              </a:lnSpc>
              <a:tabLst>
                <a:tab algn="l" pos="0"/>
              </a:tabLst>
            </a:pPr>
            <a:r>
              <a:rPr b="1" lang="zh-TW" sz="2400" spc="-1" strike="noStrike">
                <a:solidFill>
                  <a:srgbClr val="000000"/>
                </a:solidFill>
                <a:latin typeface="Arial"/>
                <a:ea typeface="Arial"/>
              </a:rPr>
              <a:t>成果展示</a:t>
            </a:r>
            <a:r>
              <a:rPr b="1" lang="en-US" sz="2400" spc="-1" strike="noStrike">
                <a:solidFill>
                  <a:srgbClr val="000000"/>
                </a:solidFill>
                <a:latin typeface="Arial"/>
                <a:ea typeface="Arial"/>
              </a:rPr>
              <a:t>-</a:t>
            </a:r>
            <a:r>
              <a:rPr b="1" lang="zh-TW" sz="2400" spc="-1" strike="noStrike">
                <a:solidFill>
                  <a:srgbClr val="000000"/>
                </a:solidFill>
                <a:latin typeface="Arial"/>
                <a:ea typeface="Arial"/>
              </a:rPr>
              <a:t>手機購物備忘清單</a:t>
            </a:r>
            <a:r>
              <a:rPr b="1" lang="en-US" sz="2400" spc="-1" strike="noStrike">
                <a:solidFill>
                  <a:srgbClr val="000000"/>
                </a:solidFill>
                <a:latin typeface="Arial"/>
                <a:ea typeface="Arial"/>
              </a:rPr>
              <a:t>APP</a:t>
            </a:r>
            <a:endParaRPr b="0" lang="en-US" sz="2400" spc="-1" strike="noStrike">
              <a:solidFill>
                <a:srgbClr val="000000"/>
              </a:solidFill>
              <a:latin typeface="Arial"/>
            </a:endParaRPr>
          </a:p>
        </p:txBody>
      </p:sp>
      <p:sp>
        <p:nvSpPr>
          <p:cNvPr id="415" name="Google Shape;390;g13df2aa7aab_3_16"/>
          <p:cNvSpPr/>
          <p:nvPr/>
        </p:nvSpPr>
        <p:spPr>
          <a:xfrm>
            <a:off x="2062800" y="857160"/>
            <a:ext cx="1863360" cy="4083840"/>
          </a:xfrm>
          <a:prstGeom prst="rect">
            <a:avLst/>
          </a:prstGeom>
          <a:noFill/>
          <a:ln w="9525">
            <a:solidFill>
              <a:srgbClr val="000000"/>
            </a:solidFill>
            <a:round/>
          </a:ln>
        </p:spPr>
        <p:style>
          <a:lnRef idx="0"/>
          <a:fillRef idx="0"/>
          <a:effectRef idx="0"/>
          <a:fontRef idx="minor"/>
        </p:style>
      </p:sp>
      <p:pic>
        <p:nvPicPr>
          <p:cNvPr id="416" name="Google Shape;391;g13df2aa7aab_3_16" descr=""/>
          <p:cNvPicPr/>
          <p:nvPr/>
        </p:nvPicPr>
        <p:blipFill>
          <a:blip r:embed="rId1"/>
          <a:stretch/>
        </p:blipFill>
        <p:spPr>
          <a:xfrm>
            <a:off x="2075400" y="857160"/>
            <a:ext cx="1838160" cy="4083840"/>
          </a:xfrm>
          <a:prstGeom prst="rect">
            <a:avLst/>
          </a:prstGeom>
          <a:ln w="0">
            <a:noFill/>
          </a:ln>
          <a:effectLst>
            <a:outerShdw algn="bl" blurRad="57240" dir="5400000" dist="19080" rotWithShape="0">
              <a:srgbClr val="000000">
                <a:alpha val="50000"/>
              </a:srgbClr>
            </a:outerShdw>
          </a:effectLst>
        </p:spPr>
      </p:pic>
      <p:pic>
        <p:nvPicPr>
          <p:cNvPr id="417" name="Google Shape;392;g13df2aa7aab_3_16" descr=""/>
          <p:cNvPicPr/>
          <p:nvPr/>
        </p:nvPicPr>
        <p:blipFill>
          <a:blip r:embed="rId2"/>
          <a:stretch/>
        </p:blipFill>
        <p:spPr>
          <a:xfrm>
            <a:off x="634320" y="1310400"/>
            <a:ext cx="1107360" cy="843480"/>
          </a:xfrm>
          <a:prstGeom prst="rect">
            <a:avLst/>
          </a:prstGeom>
          <a:ln w="0">
            <a:noFill/>
          </a:ln>
        </p:spPr>
      </p:pic>
      <p:pic>
        <p:nvPicPr>
          <p:cNvPr id="418" name="Google Shape;393;g13df2aa7aab_3_16" descr=""/>
          <p:cNvPicPr/>
          <p:nvPr/>
        </p:nvPicPr>
        <p:blipFill>
          <a:blip r:embed="rId3"/>
          <a:stretch/>
        </p:blipFill>
        <p:spPr>
          <a:xfrm>
            <a:off x="7756200" y="1355040"/>
            <a:ext cx="834120" cy="754200"/>
          </a:xfrm>
          <a:prstGeom prst="rect">
            <a:avLst/>
          </a:prstGeom>
          <a:ln w="0">
            <a:noFill/>
          </a:ln>
        </p:spPr>
      </p:pic>
      <p:pic>
        <p:nvPicPr>
          <p:cNvPr id="419" name="Google Shape;394;g13df2aa7aab_3_16" descr=""/>
          <p:cNvPicPr/>
          <p:nvPr/>
        </p:nvPicPr>
        <p:blipFill>
          <a:blip r:embed="rId4"/>
          <a:stretch/>
        </p:blipFill>
        <p:spPr>
          <a:xfrm>
            <a:off x="5446080" y="857160"/>
            <a:ext cx="1838160" cy="4083840"/>
          </a:xfrm>
          <a:prstGeom prst="rect">
            <a:avLst/>
          </a:prstGeom>
          <a:ln w="0">
            <a:noFill/>
          </a:ln>
        </p:spPr>
      </p:pic>
      <p:sp>
        <p:nvSpPr>
          <p:cNvPr id="420" name="Google Shape;395;g13df2aa7aab_3_16"/>
          <p:cNvSpPr/>
          <p:nvPr/>
        </p:nvSpPr>
        <p:spPr>
          <a:xfrm>
            <a:off x="5433480" y="857160"/>
            <a:ext cx="1863360" cy="4083840"/>
          </a:xfrm>
          <a:prstGeom prst="rect">
            <a:avLst/>
          </a:prstGeom>
          <a:noFill/>
          <a:ln w="9525">
            <a:solidFill>
              <a:srgbClr val="000000"/>
            </a:solidFill>
            <a:round/>
          </a:ln>
        </p:spPr>
        <p:style>
          <a:lnRef idx="0"/>
          <a:fillRef idx="0"/>
          <a:effectRef idx="0"/>
          <a:fontRef idx="minor"/>
        </p:style>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1" name="Google Shape;401;p21"/>
          <p:cNvSpPr txBox="1"/>
          <p:nvPr/>
        </p:nvSpPr>
        <p:spPr>
          <a:xfrm>
            <a:off x="343080" y="1308960"/>
            <a:ext cx="2891160" cy="3348360"/>
          </a:xfrm>
          <a:prstGeom prst="rect">
            <a:avLst/>
          </a:prstGeom>
          <a:noFill/>
          <a:ln w="0">
            <a:noFill/>
          </a:ln>
        </p:spPr>
        <p:txBody>
          <a:bodyPr lIns="68400" rIns="68400" tIns="34200" bIns="34200">
            <a:noAutofit/>
          </a:bodyPr>
          <a:p>
            <a:pPr>
              <a:lnSpc>
                <a:spcPct val="100000"/>
              </a:lnSpc>
              <a:spcBef>
                <a:spcPts val="499"/>
              </a:spcBef>
              <a:tabLst>
                <a:tab algn="l" pos="0"/>
              </a:tabLst>
            </a:pPr>
            <a:r>
              <a:rPr b="0" lang="en-US" sz="1800" spc="-1" strike="noStrike">
                <a:solidFill>
                  <a:srgbClr val="000000"/>
                </a:solidFill>
                <a:latin typeface="Arial"/>
                <a:ea typeface="Arial"/>
              </a:rPr>
              <a:t>-ESP8266 </a:t>
            </a:r>
            <a:r>
              <a:rPr b="0" lang="zh-TW" sz="1800" spc="-1" strike="noStrike">
                <a:solidFill>
                  <a:srgbClr val="000000"/>
                </a:solidFill>
                <a:latin typeface="Arial"/>
                <a:ea typeface="Arial"/>
              </a:rPr>
              <a:t>電子紙控制板模組驅動</a:t>
            </a:r>
            <a:r>
              <a:rPr b="0" lang="en-US" sz="1800" spc="-1" strike="noStrike">
                <a:solidFill>
                  <a:srgbClr val="000000"/>
                </a:solidFill>
                <a:latin typeface="Arial"/>
                <a:ea typeface="Arial"/>
              </a:rPr>
              <a:t>4.2</a:t>
            </a:r>
            <a:r>
              <a:rPr b="0" lang="zh-TW" sz="1800" spc="-1" strike="noStrike">
                <a:solidFill>
                  <a:srgbClr val="000000"/>
                </a:solidFill>
                <a:latin typeface="Arial"/>
                <a:ea typeface="Arial"/>
              </a:rPr>
              <a:t>吋電子紙</a:t>
            </a:r>
            <a:endParaRPr b="0" lang="en-US" sz="1800" spc="-1" strike="noStrike">
              <a:solidFill>
                <a:srgbClr val="000000"/>
              </a:solidFill>
              <a:latin typeface="Arial"/>
            </a:endParaRPr>
          </a:p>
          <a:p>
            <a:pPr>
              <a:lnSpc>
                <a:spcPct val="100000"/>
              </a:lnSpc>
              <a:spcBef>
                <a:spcPts val="499"/>
              </a:spcBef>
              <a:tabLst>
                <a:tab algn="l" pos="0"/>
              </a:tabLst>
            </a:pPr>
            <a:endParaRPr b="0" lang="en-US" sz="1800" spc="-1" strike="noStrike">
              <a:solidFill>
                <a:srgbClr val="000000"/>
              </a:solidFill>
              <a:latin typeface="Arial"/>
            </a:endParaRPr>
          </a:p>
          <a:p>
            <a:pPr>
              <a:lnSpc>
                <a:spcPct val="100000"/>
              </a:lnSpc>
              <a:spcBef>
                <a:spcPts val="499"/>
              </a:spcBef>
              <a:tabLst>
                <a:tab algn="l" pos="0"/>
              </a:tabLst>
            </a:pPr>
            <a:r>
              <a:rPr b="0" lang="en-US" sz="1800" spc="-1" strike="noStrike">
                <a:solidFill>
                  <a:srgbClr val="000000"/>
                </a:solidFill>
                <a:latin typeface="Arial"/>
                <a:ea typeface="Arial"/>
              </a:rPr>
              <a:t>-</a:t>
            </a:r>
            <a:r>
              <a:rPr b="0" lang="zh-TW" sz="1800" spc="-1" strike="noStrike">
                <a:solidFill>
                  <a:srgbClr val="000000"/>
                </a:solidFill>
                <a:latin typeface="Arial"/>
                <a:ea typeface="Arial"/>
              </a:rPr>
              <a:t>左側顯示從</a:t>
            </a:r>
            <a:r>
              <a:rPr b="0" lang="en-US" sz="1800" spc="-1" strike="noStrike">
                <a:solidFill>
                  <a:srgbClr val="000000"/>
                </a:solidFill>
                <a:latin typeface="Arial"/>
                <a:ea typeface="Arial"/>
              </a:rPr>
              <a:t>APP</a:t>
            </a:r>
            <a:r>
              <a:rPr b="0" lang="zh-TW" sz="1800" spc="-1" strike="noStrike">
                <a:solidFill>
                  <a:srgbClr val="000000"/>
                </a:solidFill>
                <a:latin typeface="Arial"/>
                <a:ea typeface="Arial"/>
              </a:rPr>
              <a:t>編輯的購物清單</a:t>
            </a:r>
            <a:r>
              <a:rPr b="0" lang="en-US" sz="1800" spc="-1" strike="noStrike">
                <a:solidFill>
                  <a:srgbClr val="000000"/>
                </a:solidFill>
                <a:latin typeface="Arial"/>
                <a:ea typeface="Arial"/>
              </a:rPr>
              <a:t>(Shopping Memo)</a:t>
            </a:r>
            <a:endParaRPr b="0" lang="en-US" sz="1800" spc="-1" strike="noStrike">
              <a:solidFill>
                <a:srgbClr val="000000"/>
              </a:solidFill>
              <a:latin typeface="Arial"/>
            </a:endParaRPr>
          </a:p>
          <a:p>
            <a:pPr>
              <a:lnSpc>
                <a:spcPct val="100000"/>
              </a:lnSpc>
              <a:spcBef>
                <a:spcPts val="499"/>
              </a:spcBef>
              <a:tabLst>
                <a:tab algn="l" pos="0"/>
              </a:tabLst>
            </a:pPr>
            <a:endParaRPr b="0" lang="en-US" sz="1800" spc="-1" strike="noStrike">
              <a:solidFill>
                <a:srgbClr val="000000"/>
              </a:solidFill>
              <a:latin typeface="Arial"/>
            </a:endParaRPr>
          </a:p>
          <a:p>
            <a:pPr>
              <a:lnSpc>
                <a:spcPct val="100000"/>
              </a:lnSpc>
              <a:spcBef>
                <a:spcPts val="499"/>
              </a:spcBef>
              <a:tabLst>
                <a:tab algn="l" pos="0"/>
              </a:tabLst>
            </a:pPr>
            <a:r>
              <a:rPr b="0" lang="en-US" sz="1800" spc="-1" strike="noStrike">
                <a:solidFill>
                  <a:srgbClr val="000000"/>
                </a:solidFill>
                <a:latin typeface="Arial"/>
                <a:ea typeface="Arial"/>
              </a:rPr>
              <a:t>-</a:t>
            </a:r>
            <a:r>
              <a:rPr b="0" lang="zh-TW" sz="1800" spc="-1" strike="noStrike">
                <a:solidFill>
                  <a:srgbClr val="000000"/>
                </a:solidFill>
                <a:latin typeface="Arial"/>
                <a:ea typeface="Arial"/>
              </a:rPr>
              <a:t>右側則是顯示購物車內現有的物品。</a:t>
            </a:r>
            <a:endParaRPr b="0" lang="en-US" sz="1800" spc="-1" strike="noStrike">
              <a:solidFill>
                <a:srgbClr val="000000"/>
              </a:solidFill>
              <a:latin typeface="Arial"/>
            </a:endParaRPr>
          </a:p>
        </p:txBody>
      </p:sp>
      <p:sp>
        <p:nvSpPr>
          <p:cNvPr id="422" name="Google Shape;402;p21"/>
          <p:cNvSpPr txBox="1"/>
          <p:nvPr/>
        </p:nvSpPr>
        <p:spPr>
          <a:xfrm>
            <a:off x="342720" y="316080"/>
            <a:ext cx="8458200" cy="490680"/>
          </a:xfrm>
          <a:prstGeom prst="rect">
            <a:avLst/>
          </a:prstGeom>
          <a:noFill/>
          <a:ln w="0">
            <a:noFill/>
          </a:ln>
        </p:spPr>
        <p:txBody>
          <a:bodyPr lIns="68400" rIns="68400" tIns="34200" bIns="34200" anchor="b">
            <a:noAutofit/>
          </a:bodyPr>
          <a:p>
            <a:pPr>
              <a:lnSpc>
                <a:spcPct val="100000"/>
              </a:lnSpc>
              <a:tabLst>
                <a:tab algn="l" pos="0"/>
              </a:tabLst>
            </a:pPr>
            <a:endParaRPr b="0" lang="en-US" sz="1400" spc="-1" strike="noStrike">
              <a:solidFill>
                <a:srgbClr val="000000"/>
              </a:solidFill>
              <a:latin typeface="Arial"/>
            </a:endParaRPr>
          </a:p>
          <a:p>
            <a:pPr>
              <a:lnSpc>
                <a:spcPct val="100000"/>
              </a:lnSpc>
              <a:tabLst>
                <a:tab algn="l" pos="0"/>
              </a:tabLst>
            </a:pPr>
            <a:r>
              <a:rPr b="1" lang="zh-TW" sz="2400" spc="-1" strike="noStrike">
                <a:solidFill>
                  <a:srgbClr val="000000"/>
                </a:solidFill>
                <a:latin typeface="Arial"/>
                <a:ea typeface="Arial"/>
              </a:rPr>
              <a:t>成果展示</a:t>
            </a:r>
            <a:r>
              <a:rPr b="1" lang="en-US" sz="2400" spc="-1" strike="noStrike">
                <a:solidFill>
                  <a:srgbClr val="000000"/>
                </a:solidFill>
                <a:latin typeface="Arial"/>
                <a:ea typeface="Arial"/>
              </a:rPr>
              <a:t>-</a:t>
            </a:r>
            <a:r>
              <a:rPr b="1" lang="zh-TW" sz="2400" spc="-1" strike="noStrike">
                <a:solidFill>
                  <a:srgbClr val="000000"/>
                </a:solidFill>
                <a:latin typeface="Arial"/>
                <a:ea typeface="Arial"/>
              </a:rPr>
              <a:t>電子紙購物清單</a:t>
            </a:r>
            <a:endParaRPr b="0" lang="en-US" sz="2400" spc="-1" strike="noStrike">
              <a:solidFill>
                <a:srgbClr val="000000"/>
              </a:solidFill>
              <a:latin typeface="Arial"/>
            </a:endParaRPr>
          </a:p>
        </p:txBody>
      </p:sp>
      <p:pic>
        <p:nvPicPr>
          <p:cNvPr id="423" name="Google Shape;403;p21" descr=""/>
          <p:cNvPicPr/>
          <p:nvPr/>
        </p:nvPicPr>
        <p:blipFill>
          <a:blip r:embed="rId1"/>
          <a:srcRect l="14672" t="12250" r="13371" b="-4991"/>
          <a:stretch/>
        </p:blipFill>
        <p:spPr>
          <a:xfrm>
            <a:off x="3477240" y="1308960"/>
            <a:ext cx="4854960" cy="3519720"/>
          </a:xfrm>
          <a:prstGeom prst="rect">
            <a:avLst/>
          </a:prstGeom>
          <a:ln w="0">
            <a:noFill/>
          </a:ln>
        </p:spPr>
      </p:pic>
      <p:sp>
        <p:nvSpPr>
          <p:cNvPr id="424" name="Google Shape;404;p21"/>
          <p:cNvSpPr/>
          <p:nvPr/>
        </p:nvSpPr>
        <p:spPr>
          <a:xfrm>
            <a:off x="5940720" y="1452960"/>
            <a:ext cx="1697040" cy="1221120"/>
          </a:xfrm>
          <a:prstGeom prst="rect">
            <a:avLst/>
          </a:prstGeom>
          <a:noFill/>
          <a:ln w="28575">
            <a:solidFill>
              <a:srgbClr val="e6b8af"/>
            </a:solidFill>
            <a:round/>
          </a:ln>
        </p:spPr>
        <p:style>
          <a:lnRef idx="0"/>
          <a:fillRef idx="0"/>
          <a:effectRef idx="0"/>
          <a:fontRef idx="minor"/>
        </p:style>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5" name="Google Shape;409;g13df2aa7aab_0_0"/>
          <p:cNvSpPr txBox="1"/>
          <p:nvPr/>
        </p:nvSpPr>
        <p:spPr>
          <a:xfrm>
            <a:off x="343080" y="0"/>
            <a:ext cx="8458200" cy="754200"/>
          </a:xfrm>
          <a:prstGeom prst="rect">
            <a:avLst/>
          </a:prstGeom>
          <a:noFill/>
          <a:ln w="0">
            <a:noFill/>
          </a:ln>
        </p:spPr>
        <p:txBody>
          <a:bodyPr lIns="68400" rIns="68400" tIns="34200" bIns="34200" anchor="b">
            <a:noAutofit/>
          </a:bodyPr>
          <a:p>
            <a:pPr>
              <a:lnSpc>
                <a:spcPct val="100000"/>
              </a:lnSpc>
              <a:tabLst>
                <a:tab algn="l" pos="0"/>
              </a:tabLst>
            </a:pPr>
            <a:r>
              <a:rPr b="1" lang="zh-TW" sz="2400" spc="-1" strike="noStrike">
                <a:solidFill>
                  <a:srgbClr val="000000"/>
                </a:solidFill>
                <a:latin typeface="Arial"/>
                <a:ea typeface="Arial"/>
              </a:rPr>
              <a:t>成果展示</a:t>
            </a:r>
            <a:r>
              <a:rPr b="1" lang="en-US" sz="2400" spc="-1" strike="noStrike">
                <a:solidFill>
                  <a:srgbClr val="000000"/>
                </a:solidFill>
                <a:latin typeface="Arial"/>
                <a:ea typeface="Arial"/>
              </a:rPr>
              <a:t>- AI CNN Model(dataset)</a:t>
            </a:r>
            <a:endParaRPr b="0" lang="en-US" sz="2400" spc="-1" strike="noStrike">
              <a:solidFill>
                <a:srgbClr val="000000"/>
              </a:solidFill>
              <a:latin typeface="Arial"/>
            </a:endParaRPr>
          </a:p>
        </p:txBody>
      </p:sp>
      <p:pic>
        <p:nvPicPr>
          <p:cNvPr id="426" name="Google Shape;410;g13df2aa7aab_0_0" descr=""/>
          <p:cNvPicPr/>
          <p:nvPr/>
        </p:nvPicPr>
        <p:blipFill>
          <a:blip r:embed="rId1"/>
          <a:stretch/>
        </p:blipFill>
        <p:spPr>
          <a:xfrm>
            <a:off x="1389600" y="857160"/>
            <a:ext cx="6529320" cy="4083840"/>
          </a:xfrm>
          <a:prstGeom prst="rect">
            <a:avLst/>
          </a:prstGeom>
          <a:ln w="0">
            <a:noFill/>
          </a:ln>
        </p:spPr>
      </p:pic>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7" name="Google Shape;415;p24"/>
          <p:cNvSpPr txBox="1"/>
          <p:nvPr/>
        </p:nvSpPr>
        <p:spPr>
          <a:xfrm>
            <a:off x="694440" y="857160"/>
            <a:ext cx="7727760" cy="3943080"/>
          </a:xfrm>
          <a:prstGeom prst="rect">
            <a:avLst/>
          </a:prstGeom>
          <a:noFill/>
          <a:ln w="0">
            <a:noFill/>
          </a:ln>
        </p:spPr>
        <p:txBody>
          <a:bodyPr lIns="68400" rIns="68400" tIns="34200" bIns="34200">
            <a:noAutofit/>
          </a:bodyPr>
          <a:p>
            <a:pPr>
              <a:lnSpc>
                <a:spcPct val="100000"/>
              </a:lnSpc>
              <a:spcBef>
                <a:spcPts val="499"/>
              </a:spcBef>
              <a:tabLst>
                <a:tab algn="l" pos="0"/>
              </a:tabLst>
            </a:pPr>
            <a:r>
              <a:rPr b="0" lang="zh-TW" sz="1900" spc="-1" strike="noStrike">
                <a:solidFill>
                  <a:srgbClr val="000000"/>
                </a:solidFill>
                <a:latin typeface="Arial"/>
                <a:ea typeface="Arial"/>
              </a:rPr>
              <a:t>建立</a:t>
            </a:r>
            <a:r>
              <a:rPr b="0" lang="en-US" sz="1900" spc="-1" strike="noStrike">
                <a:solidFill>
                  <a:srgbClr val="000000"/>
                </a:solidFill>
                <a:latin typeface="Arial"/>
                <a:ea typeface="Arial"/>
              </a:rPr>
              <a:t>CNN Model</a:t>
            </a:r>
            <a:r>
              <a:rPr b="0" lang="zh-TW" sz="1900" spc="-1" strike="noStrike">
                <a:solidFill>
                  <a:srgbClr val="000000"/>
                </a:solidFill>
                <a:latin typeface="Arial"/>
                <a:ea typeface="Arial"/>
              </a:rPr>
              <a:t>，編譯程式後燒入 </a:t>
            </a:r>
            <a:r>
              <a:rPr b="0" lang="en-US" sz="1900" spc="-1" strike="noStrike">
                <a:solidFill>
                  <a:srgbClr val="000000"/>
                </a:solidFill>
                <a:latin typeface="Arial"/>
                <a:ea typeface="Arial"/>
              </a:rPr>
              <a:t>EM9D </a:t>
            </a:r>
            <a:r>
              <a:rPr b="0" lang="zh-TW" sz="1900" spc="-1" strike="noStrike">
                <a:solidFill>
                  <a:srgbClr val="000000"/>
                </a:solidFill>
                <a:latin typeface="Arial"/>
                <a:ea typeface="Arial"/>
              </a:rPr>
              <a:t>後進行人臉及物品辨識</a:t>
            </a:r>
            <a:endParaRPr b="0" lang="en-US" sz="1900" spc="-1" strike="noStrike">
              <a:solidFill>
                <a:srgbClr val="000000"/>
              </a:solidFill>
              <a:latin typeface="Arial"/>
            </a:endParaRPr>
          </a:p>
        </p:txBody>
      </p:sp>
      <p:sp>
        <p:nvSpPr>
          <p:cNvPr id="428" name="Google Shape;416;p24"/>
          <p:cNvSpPr txBox="1"/>
          <p:nvPr/>
        </p:nvSpPr>
        <p:spPr>
          <a:xfrm>
            <a:off x="343080" y="0"/>
            <a:ext cx="8458200" cy="754200"/>
          </a:xfrm>
          <a:prstGeom prst="rect">
            <a:avLst/>
          </a:prstGeom>
          <a:noFill/>
          <a:ln w="0">
            <a:noFill/>
          </a:ln>
        </p:spPr>
        <p:txBody>
          <a:bodyPr lIns="68400" rIns="68400" tIns="34200" bIns="34200" anchor="b">
            <a:noAutofit/>
          </a:bodyPr>
          <a:p>
            <a:pPr>
              <a:lnSpc>
                <a:spcPct val="100000"/>
              </a:lnSpc>
              <a:tabLst>
                <a:tab algn="l" pos="0"/>
              </a:tabLst>
            </a:pPr>
            <a:r>
              <a:rPr b="1" lang="zh-TW" sz="2400" spc="-1" strike="noStrike">
                <a:solidFill>
                  <a:srgbClr val="000000"/>
                </a:solidFill>
                <a:latin typeface="Arial"/>
                <a:ea typeface="Arial"/>
              </a:rPr>
              <a:t>成果展示</a:t>
            </a:r>
            <a:r>
              <a:rPr b="1" lang="en-US" sz="2400" spc="-1" strike="noStrike">
                <a:solidFill>
                  <a:srgbClr val="000000"/>
                </a:solidFill>
                <a:latin typeface="Arial"/>
                <a:ea typeface="Arial"/>
              </a:rPr>
              <a:t>- AI CNN Model</a:t>
            </a:r>
            <a:endParaRPr b="0" lang="en-US" sz="2400" spc="-1" strike="noStrike">
              <a:solidFill>
                <a:srgbClr val="000000"/>
              </a:solidFill>
              <a:latin typeface="Arial"/>
            </a:endParaRPr>
          </a:p>
        </p:txBody>
      </p:sp>
      <p:pic>
        <p:nvPicPr>
          <p:cNvPr id="429" name="Google Shape;417;p24" descr=""/>
          <p:cNvPicPr/>
          <p:nvPr/>
        </p:nvPicPr>
        <p:blipFill>
          <a:blip r:embed="rId1"/>
          <a:stretch/>
        </p:blipFill>
        <p:spPr>
          <a:xfrm>
            <a:off x="870480" y="1176840"/>
            <a:ext cx="7727760" cy="3730680"/>
          </a:xfrm>
          <a:prstGeom prst="rect">
            <a:avLst/>
          </a:prstGeom>
          <a:ln w="0">
            <a:noFill/>
          </a:ln>
        </p:spPr>
      </p:pic>
      <p:sp>
        <p:nvSpPr>
          <p:cNvPr id="430" name="Google Shape;418;p24"/>
          <p:cNvSpPr/>
          <p:nvPr/>
        </p:nvSpPr>
        <p:spPr>
          <a:xfrm rot="20251200">
            <a:off x="491040" y="2675880"/>
            <a:ext cx="333000" cy="305640"/>
          </a:xfrm>
          <a:prstGeom prst="rightArrow">
            <a:avLst>
              <a:gd name="adj1" fmla="val 50000"/>
              <a:gd name="adj2" fmla="val 43333"/>
            </a:avLst>
          </a:prstGeom>
          <a:solidFill>
            <a:schemeClr val="lt2"/>
          </a:solidFill>
          <a:ln w="9525">
            <a:solidFill>
              <a:srgbClr val="000000"/>
            </a:solidFill>
            <a:round/>
          </a:ln>
        </p:spPr>
        <p:style>
          <a:lnRef idx="0"/>
          <a:fillRef idx="0"/>
          <a:effectRef idx="0"/>
          <a:fontRef idx="minor"/>
        </p:style>
      </p:sp>
      <p:sp>
        <p:nvSpPr>
          <p:cNvPr id="431" name="Google Shape;419;p24"/>
          <p:cNvSpPr/>
          <p:nvPr/>
        </p:nvSpPr>
        <p:spPr>
          <a:xfrm rot="20251200">
            <a:off x="491040" y="3634560"/>
            <a:ext cx="333000" cy="305640"/>
          </a:xfrm>
          <a:prstGeom prst="rightArrow">
            <a:avLst>
              <a:gd name="adj1" fmla="val 50000"/>
              <a:gd name="adj2" fmla="val 43333"/>
            </a:avLst>
          </a:prstGeom>
          <a:solidFill>
            <a:schemeClr val="lt2"/>
          </a:solidFill>
          <a:ln w="9525">
            <a:solidFill>
              <a:srgbClr val="000000"/>
            </a:solidFill>
            <a:round/>
          </a:ln>
        </p:spPr>
        <p:style>
          <a:lnRef idx="0"/>
          <a:fillRef idx="0"/>
          <a:effectRef idx="0"/>
          <a:fontRef idx="minor"/>
        </p:style>
      </p:sp>
      <p:sp>
        <p:nvSpPr>
          <p:cNvPr id="432" name="Google Shape;420;p24"/>
          <p:cNvSpPr/>
          <p:nvPr/>
        </p:nvSpPr>
        <p:spPr>
          <a:xfrm rot="20251200">
            <a:off x="491040" y="4593240"/>
            <a:ext cx="333000" cy="305640"/>
          </a:xfrm>
          <a:prstGeom prst="rightArrow">
            <a:avLst>
              <a:gd name="adj1" fmla="val 50000"/>
              <a:gd name="adj2" fmla="val 43333"/>
            </a:avLst>
          </a:prstGeom>
          <a:solidFill>
            <a:schemeClr val="lt2"/>
          </a:solidFill>
          <a:ln w="9525">
            <a:solidFill>
              <a:srgbClr val="000000"/>
            </a:solidFill>
            <a:round/>
          </a:ln>
        </p:spPr>
        <p:style>
          <a:lnRef idx="0"/>
          <a:fillRef idx="0"/>
          <a:effectRef idx="0"/>
          <a:fontRef idx="minor"/>
        </p:style>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3" name="Google Shape;425;g13df2aa7aab_0_8"/>
          <p:cNvSpPr txBox="1"/>
          <p:nvPr/>
        </p:nvSpPr>
        <p:spPr>
          <a:xfrm>
            <a:off x="152280" y="0"/>
            <a:ext cx="8458200" cy="1167120"/>
          </a:xfrm>
          <a:prstGeom prst="rect">
            <a:avLst/>
          </a:prstGeom>
          <a:noFill/>
          <a:ln w="0">
            <a:noFill/>
          </a:ln>
        </p:spPr>
        <p:txBody>
          <a:bodyPr lIns="68400" rIns="68400" tIns="34200" bIns="34200" anchor="b">
            <a:noAutofit/>
          </a:bodyPr>
          <a:p>
            <a:pPr>
              <a:lnSpc>
                <a:spcPct val="100000"/>
              </a:lnSpc>
              <a:tabLst>
                <a:tab algn="l" pos="0"/>
              </a:tabLst>
            </a:pPr>
            <a:r>
              <a:rPr b="1" lang="zh-TW" sz="2400" spc="-1" strike="noStrike">
                <a:solidFill>
                  <a:srgbClr val="000000"/>
                </a:solidFill>
                <a:latin typeface="Arial"/>
                <a:ea typeface="Arial"/>
              </a:rPr>
              <a:t>成果展示</a:t>
            </a:r>
            <a:r>
              <a:rPr b="1" lang="en-US" sz="2400" spc="-1" strike="noStrike">
                <a:solidFill>
                  <a:srgbClr val="000000"/>
                </a:solidFill>
                <a:latin typeface="Arial"/>
                <a:ea typeface="Arial"/>
              </a:rPr>
              <a:t>- </a:t>
            </a:r>
            <a:endParaRPr b="0" lang="en-US" sz="2400" spc="-1" strike="noStrike">
              <a:solidFill>
                <a:srgbClr val="000000"/>
              </a:solidFill>
              <a:latin typeface="Arial"/>
            </a:endParaRPr>
          </a:p>
          <a:p>
            <a:pPr>
              <a:lnSpc>
                <a:spcPct val="100000"/>
              </a:lnSpc>
              <a:tabLst>
                <a:tab algn="l" pos="0"/>
              </a:tabLst>
            </a:pPr>
            <a:r>
              <a:rPr b="1" lang="en-US" sz="2400" spc="-1" strike="noStrike">
                <a:solidFill>
                  <a:srgbClr val="000000"/>
                </a:solidFill>
                <a:latin typeface="Arial"/>
                <a:ea typeface="Arial"/>
              </a:rPr>
              <a:t>Confusion matrix</a:t>
            </a:r>
            <a:endParaRPr b="0" lang="en-US" sz="2400" spc="-1" strike="noStrike">
              <a:solidFill>
                <a:srgbClr val="000000"/>
              </a:solidFill>
              <a:latin typeface="Arial"/>
            </a:endParaRPr>
          </a:p>
        </p:txBody>
      </p:sp>
      <p:pic>
        <p:nvPicPr>
          <p:cNvPr id="434" name="Google Shape;426;g13df2aa7aab_0_8" descr=""/>
          <p:cNvPicPr/>
          <p:nvPr/>
        </p:nvPicPr>
        <p:blipFill>
          <a:blip r:embed="rId1"/>
          <a:stretch/>
        </p:blipFill>
        <p:spPr>
          <a:xfrm>
            <a:off x="4020480" y="428760"/>
            <a:ext cx="5714640" cy="4285800"/>
          </a:xfrm>
          <a:prstGeom prst="rect">
            <a:avLst/>
          </a:prstGeom>
          <a:ln w="0">
            <a:noFill/>
          </a:ln>
        </p:spPr>
      </p:pic>
      <p:pic>
        <p:nvPicPr>
          <p:cNvPr id="435" name="Google Shape;427;g13df2aa7aab_0_8" descr=""/>
          <p:cNvPicPr/>
          <p:nvPr/>
        </p:nvPicPr>
        <p:blipFill>
          <a:blip r:embed="rId2"/>
          <a:stretch/>
        </p:blipFill>
        <p:spPr>
          <a:xfrm>
            <a:off x="343080" y="3505680"/>
            <a:ext cx="3948120" cy="1275840"/>
          </a:xfrm>
          <a:prstGeom prst="rect">
            <a:avLst/>
          </a:prstGeom>
          <a:ln w="0">
            <a:noFill/>
          </a:ln>
        </p:spPr>
      </p:pic>
      <p:sp>
        <p:nvSpPr>
          <p:cNvPr id="436" name="Google Shape;428;g13df2aa7aab_0_8"/>
          <p:cNvSpPr/>
          <p:nvPr/>
        </p:nvSpPr>
        <p:spPr>
          <a:xfrm>
            <a:off x="579600" y="1447920"/>
            <a:ext cx="3474720" cy="1796040"/>
          </a:xfrm>
          <a:prstGeom prst="rect">
            <a:avLst/>
          </a:prstGeom>
          <a:noFill/>
          <a:ln w="0">
            <a:noFill/>
          </a:ln>
        </p:spPr>
        <p:style>
          <a:lnRef idx="0"/>
          <a:fillRef idx="0"/>
          <a:effectRef idx="0"/>
          <a:fontRef idx="minor"/>
        </p:style>
        <p:txBody>
          <a:bodyPr tIns="91440" bIns="91440">
            <a:spAutoFit/>
          </a:bodyPr>
          <a:p>
            <a:pPr>
              <a:lnSpc>
                <a:spcPct val="100000"/>
              </a:lnSpc>
              <a:tabLst>
                <a:tab algn="l" pos="0"/>
              </a:tabLst>
            </a:pPr>
            <a:r>
              <a:rPr b="0" lang="en-US" sz="1500" spc="-1" strike="noStrike">
                <a:solidFill>
                  <a:srgbClr val="000000"/>
                </a:solidFill>
                <a:latin typeface="Arial"/>
                <a:ea typeface="Arial"/>
              </a:rPr>
              <a:t>-</a:t>
            </a:r>
            <a:r>
              <a:rPr b="0" lang="zh-TW" sz="1500" spc="-1" strike="noStrike">
                <a:solidFill>
                  <a:srgbClr val="000000"/>
                </a:solidFill>
                <a:latin typeface="Arial"/>
                <a:ea typeface="Arial"/>
              </a:rPr>
              <a:t>評估模型的性能</a:t>
            </a:r>
            <a:endParaRPr b="0" lang="en-US" sz="1500" spc="-1" strike="noStrike">
              <a:latin typeface="Arial"/>
            </a:endParaRPr>
          </a:p>
          <a:p>
            <a:pPr>
              <a:lnSpc>
                <a:spcPct val="100000"/>
              </a:lnSpc>
              <a:tabLst>
                <a:tab algn="l" pos="0"/>
              </a:tabLst>
            </a:pPr>
            <a:endParaRPr b="0" lang="en-US" sz="1500" spc="-1" strike="noStrike">
              <a:latin typeface="Arial"/>
            </a:endParaRPr>
          </a:p>
          <a:p>
            <a:pPr>
              <a:lnSpc>
                <a:spcPct val="100000"/>
              </a:lnSpc>
              <a:tabLst>
                <a:tab algn="l" pos="0"/>
              </a:tabLst>
            </a:pPr>
            <a:endParaRPr b="0" lang="en-US" sz="1500" spc="-1" strike="noStrike">
              <a:latin typeface="Arial"/>
            </a:endParaRPr>
          </a:p>
          <a:p>
            <a:pPr>
              <a:lnSpc>
                <a:spcPct val="100000"/>
              </a:lnSpc>
              <a:tabLst>
                <a:tab algn="l" pos="0"/>
              </a:tabLst>
            </a:pPr>
            <a:r>
              <a:rPr b="0" lang="en-US" sz="1600" spc="-1" strike="noStrike">
                <a:solidFill>
                  <a:srgbClr val="000000"/>
                </a:solidFill>
                <a:latin typeface="Arial"/>
                <a:ea typeface="Arial"/>
              </a:rPr>
              <a:t>-seaborn</a:t>
            </a:r>
            <a:r>
              <a:rPr b="0" lang="zh-TW" sz="1600" spc="-1" strike="noStrike">
                <a:solidFill>
                  <a:srgbClr val="000000"/>
                </a:solidFill>
                <a:latin typeface="Arial"/>
                <a:ea typeface="Arial"/>
              </a:rPr>
              <a:t>建立圖表</a:t>
            </a:r>
            <a:endParaRPr b="0" lang="en-US" sz="1600" spc="-1" strike="noStrike">
              <a:latin typeface="Arial"/>
            </a:endParaRPr>
          </a:p>
          <a:p>
            <a:pPr>
              <a:lnSpc>
                <a:spcPct val="100000"/>
              </a:lnSpc>
              <a:tabLst>
                <a:tab algn="l" pos="0"/>
              </a:tabLst>
            </a:pPr>
            <a:endParaRPr b="0" lang="en-US" sz="1600" spc="-1" strike="noStrike">
              <a:latin typeface="Arial"/>
            </a:endParaRPr>
          </a:p>
          <a:p>
            <a:pPr>
              <a:lnSpc>
                <a:spcPct val="100000"/>
              </a:lnSpc>
              <a:tabLst>
                <a:tab algn="l" pos="0"/>
              </a:tabLst>
            </a:pPr>
            <a:endParaRPr b="0" lang="en-US" sz="1600" spc="-1" strike="noStrike">
              <a:latin typeface="Arial"/>
            </a:endParaRPr>
          </a:p>
          <a:p>
            <a:pPr>
              <a:lnSpc>
                <a:spcPct val="100000"/>
              </a:lnSpc>
              <a:tabLst>
                <a:tab algn="l" pos="0"/>
              </a:tabLst>
            </a:pPr>
            <a:r>
              <a:rPr b="0" lang="en-US" sz="1500" spc="-1" strike="noStrike">
                <a:solidFill>
                  <a:srgbClr val="000000"/>
                </a:solidFill>
                <a:latin typeface="Arial"/>
                <a:ea typeface="Arial"/>
              </a:rPr>
              <a:t>-Accuracy:96%</a:t>
            </a:r>
            <a:endParaRPr b="0" lang="en-US" sz="1500" spc="-1" strike="noStrike">
              <a:latin typeface="Arial"/>
            </a:endParaRPr>
          </a:p>
        </p:txBody>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7" name="Google Shape;433;p25"/>
          <p:cNvSpPr txBox="1"/>
          <p:nvPr/>
        </p:nvSpPr>
        <p:spPr>
          <a:xfrm>
            <a:off x="343080" y="0"/>
            <a:ext cx="8458200" cy="754200"/>
          </a:xfrm>
          <a:prstGeom prst="rect">
            <a:avLst/>
          </a:prstGeom>
          <a:noFill/>
          <a:ln w="0">
            <a:noFill/>
          </a:ln>
        </p:spPr>
        <p:txBody>
          <a:bodyPr lIns="68400" rIns="68400" tIns="34200" bIns="34200" anchor="b">
            <a:noAutofit/>
          </a:bodyPr>
          <a:p>
            <a:pPr>
              <a:lnSpc>
                <a:spcPct val="100000"/>
              </a:lnSpc>
              <a:tabLst>
                <a:tab algn="l" pos="0"/>
              </a:tabLst>
            </a:pPr>
            <a:r>
              <a:rPr b="1" lang="zh-TW" sz="2400" spc="-1" strike="noStrike">
                <a:solidFill>
                  <a:srgbClr val="000000"/>
                </a:solidFill>
                <a:latin typeface="Arial"/>
                <a:ea typeface="Arial"/>
              </a:rPr>
              <a:t>開發遇到的問題</a:t>
            </a:r>
            <a:endParaRPr b="0" lang="en-US" sz="2400" spc="-1" strike="noStrike">
              <a:solidFill>
                <a:srgbClr val="000000"/>
              </a:solidFill>
              <a:latin typeface="Arial"/>
            </a:endParaRPr>
          </a:p>
        </p:txBody>
      </p:sp>
      <p:sp>
        <p:nvSpPr>
          <p:cNvPr id="438" name="Google Shape;434;p25"/>
          <p:cNvSpPr txBox="1"/>
          <p:nvPr/>
        </p:nvSpPr>
        <p:spPr>
          <a:xfrm>
            <a:off x="420480" y="991800"/>
            <a:ext cx="8038080" cy="3793320"/>
          </a:xfrm>
          <a:prstGeom prst="rect">
            <a:avLst/>
          </a:prstGeom>
          <a:noFill/>
          <a:ln w="0">
            <a:noFill/>
          </a:ln>
        </p:spPr>
        <p:txBody>
          <a:bodyPr lIns="68400" rIns="68400" tIns="34200" bIns="34200">
            <a:noAutofit/>
          </a:bodyPr>
          <a:p>
            <a:pPr marL="457200" indent="-329760">
              <a:lnSpc>
                <a:spcPct val="150000"/>
              </a:lnSpc>
              <a:spcBef>
                <a:spcPts val="499"/>
              </a:spcBef>
              <a:buClr>
                <a:srgbClr val="000000"/>
              </a:buClr>
              <a:buFont typeface="Arial"/>
              <a:buAutoNum type="arabicPeriod"/>
            </a:pPr>
            <a:r>
              <a:rPr b="0" lang="en-US" sz="1600" spc="-1" strike="noStrike">
                <a:solidFill>
                  <a:srgbClr val="000000"/>
                </a:solidFill>
                <a:latin typeface="Arial"/>
                <a:ea typeface="Arial"/>
              </a:rPr>
              <a:t>E-paper Driver Board</a:t>
            </a:r>
            <a:r>
              <a:rPr b="0" lang="zh-TW" sz="1600" spc="-1" strike="noStrike">
                <a:solidFill>
                  <a:srgbClr val="000000"/>
                </a:solidFill>
                <a:latin typeface="Arial"/>
                <a:ea typeface="Arial"/>
              </a:rPr>
              <a:t>連接</a:t>
            </a:r>
            <a:r>
              <a:rPr b="0" lang="en-US" sz="1600" spc="-1" strike="noStrike">
                <a:solidFill>
                  <a:srgbClr val="000000"/>
                </a:solidFill>
                <a:latin typeface="Arial"/>
                <a:ea typeface="Arial"/>
              </a:rPr>
              <a:t>AWS</a:t>
            </a:r>
            <a:r>
              <a:rPr b="0" lang="zh-TW" sz="1600" spc="-1" strike="noStrike">
                <a:solidFill>
                  <a:srgbClr val="000000"/>
                </a:solidFill>
                <a:latin typeface="Arial"/>
                <a:ea typeface="Arial"/>
              </a:rPr>
              <a:t>的</a:t>
            </a:r>
            <a:r>
              <a:rPr b="0" lang="en-US" sz="1600" spc="-1" strike="noStrike">
                <a:solidFill>
                  <a:srgbClr val="000000"/>
                </a:solidFill>
                <a:latin typeface="Arial"/>
                <a:ea typeface="Arial"/>
              </a:rPr>
              <a:t>IoT Core</a:t>
            </a:r>
            <a:r>
              <a:rPr b="0" lang="zh-TW" sz="1600" spc="-1" strike="noStrike">
                <a:solidFill>
                  <a:srgbClr val="000000"/>
                </a:solidFill>
                <a:latin typeface="Arial"/>
                <a:ea typeface="Arial"/>
              </a:rPr>
              <a:t>會出現斷線問題，因此需要另接</a:t>
            </a:r>
            <a:r>
              <a:rPr b="0" lang="en-US" sz="1600" spc="-1" strike="noStrike">
                <a:solidFill>
                  <a:srgbClr val="000000"/>
                </a:solidFill>
                <a:latin typeface="Arial"/>
                <a:ea typeface="Arial"/>
              </a:rPr>
              <a:t>Node MCU</a:t>
            </a:r>
            <a:r>
              <a:rPr b="0" lang="zh-TW" sz="1600" spc="-1" strike="noStrike">
                <a:solidFill>
                  <a:srgbClr val="000000"/>
                </a:solidFill>
                <a:latin typeface="Arial"/>
                <a:ea typeface="Arial"/>
              </a:rPr>
              <a:t>來進行</a:t>
            </a:r>
            <a:r>
              <a:rPr b="0" lang="en-US" sz="1600" spc="-1" strike="noStrike">
                <a:solidFill>
                  <a:srgbClr val="000000"/>
                </a:solidFill>
                <a:latin typeface="Arial"/>
                <a:ea typeface="Arial"/>
              </a:rPr>
              <a:t>AWS</a:t>
            </a:r>
            <a:r>
              <a:rPr b="0" lang="zh-TW" sz="1600" spc="-1" strike="noStrike">
                <a:solidFill>
                  <a:srgbClr val="000000"/>
                </a:solidFill>
                <a:latin typeface="Arial"/>
                <a:ea typeface="Arial"/>
              </a:rPr>
              <a:t>連線下載資料，再透過</a:t>
            </a:r>
            <a:r>
              <a:rPr b="0" lang="en-US" sz="1600" spc="-1" strike="noStrike">
                <a:solidFill>
                  <a:srgbClr val="000000"/>
                </a:solidFill>
                <a:latin typeface="Arial"/>
                <a:ea typeface="Arial"/>
              </a:rPr>
              <a:t>UART</a:t>
            </a:r>
            <a:r>
              <a:rPr b="0" lang="zh-TW" sz="1600" spc="-1" strike="noStrike">
                <a:solidFill>
                  <a:srgbClr val="000000"/>
                </a:solidFill>
                <a:latin typeface="Arial"/>
                <a:ea typeface="Arial"/>
              </a:rPr>
              <a:t>把資料傳給</a:t>
            </a:r>
            <a:r>
              <a:rPr b="0" lang="en-US" sz="1600" spc="-1" strike="noStrike">
                <a:solidFill>
                  <a:srgbClr val="000000"/>
                </a:solidFill>
                <a:latin typeface="Arial"/>
                <a:ea typeface="Arial"/>
              </a:rPr>
              <a:t>E-paper Driver Board</a:t>
            </a:r>
            <a:r>
              <a:rPr b="0" lang="zh-TW" sz="1600" spc="-1" strike="noStrike">
                <a:solidFill>
                  <a:srgbClr val="000000"/>
                </a:solidFill>
                <a:latin typeface="Arial"/>
                <a:ea typeface="Arial"/>
              </a:rPr>
              <a:t>來讓</a:t>
            </a:r>
            <a:r>
              <a:rPr b="0" lang="en-US" sz="1600" spc="-1" strike="noStrike">
                <a:solidFill>
                  <a:srgbClr val="000000"/>
                </a:solidFill>
                <a:latin typeface="Arial"/>
                <a:ea typeface="Arial"/>
              </a:rPr>
              <a:t>E-paper</a:t>
            </a:r>
            <a:r>
              <a:rPr b="0" lang="zh-TW" sz="1600" spc="-1" strike="noStrike">
                <a:solidFill>
                  <a:srgbClr val="000000"/>
                </a:solidFill>
                <a:latin typeface="Arial"/>
                <a:ea typeface="Arial"/>
              </a:rPr>
              <a:t>顯示清單。</a:t>
            </a:r>
            <a:endParaRPr b="0" lang="en-US" sz="1600" spc="-1" strike="noStrike">
              <a:solidFill>
                <a:srgbClr val="000000"/>
              </a:solidFill>
              <a:latin typeface="Arial"/>
            </a:endParaRPr>
          </a:p>
          <a:p>
            <a:pPr marL="457200" indent="-329760">
              <a:lnSpc>
                <a:spcPct val="150000"/>
              </a:lnSpc>
              <a:buClr>
                <a:srgbClr val="000000"/>
              </a:buClr>
              <a:buFont typeface="Arial"/>
              <a:buAutoNum type="arabicPeriod"/>
            </a:pPr>
            <a:r>
              <a:rPr b="0" lang="zh-TW" sz="1600" spc="-1" strike="noStrike">
                <a:solidFill>
                  <a:srgbClr val="000000"/>
                </a:solidFill>
                <a:latin typeface="Arial"/>
                <a:ea typeface="Arial"/>
              </a:rPr>
              <a:t>電子紙顯示的硬體控制板驅動程式測試成功，只是電子紙需要</a:t>
            </a:r>
            <a:r>
              <a:rPr b="0" lang="en-US" sz="1600" spc="-1" strike="noStrike">
                <a:solidFill>
                  <a:srgbClr val="000000"/>
                </a:solidFill>
                <a:latin typeface="Arial"/>
                <a:ea typeface="Arial"/>
              </a:rPr>
              <a:t>Refresh </a:t>
            </a:r>
            <a:r>
              <a:rPr b="0" lang="zh-TW" sz="1600" spc="-1" strike="noStrike">
                <a:solidFill>
                  <a:srgbClr val="000000"/>
                </a:solidFill>
                <a:latin typeface="Arial"/>
                <a:ea typeface="Arial"/>
              </a:rPr>
              <a:t>所以相對於</a:t>
            </a:r>
            <a:r>
              <a:rPr b="0" lang="en-US" sz="1600" spc="-1" strike="noStrike">
                <a:solidFill>
                  <a:srgbClr val="000000"/>
                </a:solidFill>
                <a:latin typeface="Arial"/>
                <a:ea typeface="Arial"/>
              </a:rPr>
              <a:t>LCD </a:t>
            </a:r>
            <a:r>
              <a:rPr b="0" lang="zh-TW" sz="1600" spc="-1" strike="noStrike">
                <a:solidFill>
                  <a:srgbClr val="000000"/>
                </a:solidFill>
                <a:latin typeface="Arial"/>
                <a:ea typeface="Arial"/>
              </a:rPr>
              <a:t>或 </a:t>
            </a:r>
            <a:r>
              <a:rPr b="0" lang="en-US" sz="1600" spc="-1" strike="noStrike">
                <a:solidFill>
                  <a:srgbClr val="000000"/>
                </a:solidFill>
                <a:latin typeface="Arial"/>
                <a:ea typeface="Arial"/>
              </a:rPr>
              <a:t>OLED </a:t>
            </a:r>
            <a:r>
              <a:rPr b="0" lang="zh-TW" sz="1600" spc="-1" strike="noStrike">
                <a:solidFill>
                  <a:srgbClr val="000000"/>
                </a:solidFill>
                <a:latin typeface="Arial"/>
                <a:ea typeface="Arial"/>
              </a:rPr>
              <a:t>會有點時間延遲，另外就是如何顯示中文的問題，我們找到如何產生中文字型的方法，只是需要一點時間去完成。</a:t>
            </a:r>
            <a:endParaRPr b="0" lang="en-US" sz="1600" spc="-1" strike="noStrike">
              <a:solidFill>
                <a:srgbClr val="000000"/>
              </a:solidFill>
              <a:latin typeface="Arial"/>
            </a:endParaRPr>
          </a:p>
          <a:p>
            <a:pPr marL="457200" indent="-329760">
              <a:lnSpc>
                <a:spcPct val="150000"/>
              </a:lnSpc>
              <a:buClr>
                <a:srgbClr val="000000"/>
              </a:buClr>
              <a:buFont typeface="Arial"/>
              <a:buAutoNum type="arabicPeriod"/>
            </a:pPr>
            <a:r>
              <a:rPr b="0" lang="zh-TW" sz="1600" spc="-1" strike="noStrike">
                <a:solidFill>
                  <a:srgbClr val="000000"/>
                </a:solidFill>
                <a:latin typeface="Arial"/>
                <a:ea typeface="Arial"/>
              </a:rPr>
              <a:t>人工智慧 </a:t>
            </a:r>
            <a:r>
              <a:rPr b="0" lang="en-US" sz="1600" spc="-1" strike="noStrike">
                <a:solidFill>
                  <a:srgbClr val="000000"/>
                </a:solidFill>
                <a:latin typeface="Arial"/>
                <a:ea typeface="Arial"/>
              </a:rPr>
              <a:t>AI CNN model</a:t>
            </a:r>
            <a:r>
              <a:rPr b="0" lang="zh-TW" sz="1600" spc="-1" strike="noStrike">
                <a:solidFill>
                  <a:srgbClr val="000000"/>
                </a:solidFill>
                <a:latin typeface="Arial"/>
                <a:ea typeface="Arial"/>
              </a:rPr>
              <a:t>的訓練以及</a:t>
            </a:r>
            <a:r>
              <a:rPr b="0" lang="en-US" sz="1600" spc="-1" strike="noStrike">
                <a:solidFill>
                  <a:srgbClr val="000000"/>
                </a:solidFill>
                <a:latin typeface="Arial"/>
                <a:ea typeface="Arial"/>
              </a:rPr>
              <a:t>tflite</a:t>
            </a:r>
            <a:r>
              <a:rPr b="0" lang="zh-TW" sz="1600" spc="-1" strike="noStrike">
                <a:solidFill>
                  <a:srgbClr val="000000"/>
                </a:solidFill>
                <a:latin typeface="Arial"/>
                <a:ea typeface="Arial"/>
              </a:rPr>
              <a:t>檔案大小與辨識準確率的取捨</a:t>
            </a:r>
            <a:r>
              <a:rPr b="0" lang="zh-TW" sz="1800" spc="-1" strike="noStrike">
                <a:solidFill>
                  <a:srgbClr val="000000"/>
                </a:solidFill>
                <a:latin typeface="Arial"/>
                <a:ea typeface="Arial"/>
              </a:rPr>
              <a:t>，</a:t>
            </a:r>
            <a:r>
              <a:rPr b="0" lang="zh-TW" sz="1600" spc="-1" strike="noStrike">
                <a:solidFill>
                  <a:srgbClr val="000000"/>
                </a:solidFill>
                <a:latin typeface="Arial"/>
                <a:ea typeface="Arial"/>
              </a:rPr>
              <a:t>本來有顛擔心辨識率，實際測試過後發現還可以接受</a:t>
            </a:r>
            <a:r>
              <a:rPr b="0" lang="en-US" sz="1600" spc="-1" strike="noStrike">
                <a:solidFill>
                  <a:srgbClr val="000000"/>
                </a:solidFill>
                <a:latin typeface="Arial"/>
                <a:ea typeface="Arial"/>
              </a:rPr>
              <a:t>(&gt;90%)</a:t>
            </a:r>
            <a:r>
              <a:rPr b="0" lang="zh-TW" sz="1600" spc="-1" strike="noStrike">
                <a:solidFill>
                  <a:srgbClr val="000000"/>
                </a:solidFill>
                <a:latin typeface="Arial"/>
                <a:ea typeface="Arial"/>
              </a:rPr>
              <a:t>，只是必須要靠近鏡頭因為相機會將圖像比例縮小為</a:t>
            </a:r>
            <a:r>
              <a:rPr b="0" lang="en-US" sz="1600" spc="-1" strike="noStrike">
                <a:solidFill>
                  <a:srgbClr val="000000"/>
                </a:solidFill>
                <a:latin typeface="Arial"/>
                <a:ea typeface="Arial"/>
              </a:rPr>
              <a:t>64x64</a:t>
            </a:r>
            <a:endParaRPr b="0" lang="en-US" sz="1600" spc="-1" strike="noStrike">
              <a:solidFill>
                <a:srgbClr val="000000"/>
              </a:solidFill>
              <a:latin typeface="Arial"/>
            </a:endParaRPr>
          </a:p>
          <a:p>
            <a:pPr>
              <a:lnSpc>
                <a:spcPct val="150000"/>
              </a:lnSpc>
              <a:spcBef>
                <a:spcPts val="499"/>
              </a:spcBef>
              <a:tabLst>
                <a:tab algn="l" pos="0"/>
              </a:tabLst>
            </a:pPr>
            <a:endParaRPr b="0" lang="en-US" sz="1600" spc="-1" strike="noStrike">
              <a:solidFill>
                <a:srgbClr val="000000"/>
              </a:solidFill>
              <a:latin typeface="Arial"/>
            </a:endParaRPr>
          </a:p>
        </p:txBody>
      </p:sp>
      <p:sp>
        <p:nvSpPr>
          <p:cNvPr id="439" name="Google Shape;435;p25"/>
          <p:cNvSpPr/>
          <p:nvPr/>
        </p:nvSpPr>
        <p:spPr>
          <a:xfrm>
            <a:off x="-1056240" y="2371680"/>
            <a:ext cx="954720" cy="399960"/>
          </a:xfrm>
          <a:prstGeom prst="rect">
            <a:avLst/>
          </a:prstGeom>
          <a:noFill/>
          <a:ln w="0">
            <a:noFill/>
          </a:ln>
        </p:spPr>
        <p:style>
          <a:lnRef idx="0"/>
          <a:fillRef idx="0"/>
          <a:effectRef idx="0"/>
          <a:fontRef idx="minor"/>
        </p:style>
      </p:sp>
      <p:sp>
        <p:nvSpPr>
          <p:cNvPr id="440" name="Google Shape;436;p25"/>
          <p:cNvSpPr/>
          <p:nvPr/>
        </p:nvSpPr>
        <p:spPr>
          <a:xfrm>
            <a:off x="3616920" y="4105800"/>
            <a:ext cx="954720" cy="522720"/>
          </a:xfrm>
          <a:prstGeom prst="roundRect">
            <a:avLst>
              <a:gd name="adj" fmla="val 16667"/>
            </a:avLst>
          </a:prstGeom>
          <a:solidFill>
            <a:schemeClr val="lt2"/>
          </a:solidFill>
          <a:ln w="9525">
            <a:solidFill>
              <a:srgbClr val="000000"/>
            </a:solidFill>
            <a:round/>
          </a:ln>
        </p:spPr>
        <p:style>
          <a:lnRef idx="0"/>
          <a:fillRef idx="0"/>
          <a:effectRef idx="0"/>
          <a:fontRef idx="minor"/>
        </p:style>
        <p:txBody>
          <a:bodyPr tIns="91440" bIns="91440" anchor="ctr">
            <a:noAutofit/>
          </a:bodyPr>
          <a:p>
            <a:pPr algn="ctr">
              <a:lnSpc>
                <a:spcPct val="100000"/>
              </a:lnSpc>
              <a:tabLst>
                <a:tab algn="l" pos="0"/>
              </a:tabLst>
            </a:pPr>
            <a:r>
              <a:rPr b="0" lang="en-US" sz="1400" spc="-1" strike="noStrike">
                <a:solidFill>
                  <a:srgbClr val="000000"/>
                </a:solidFill>
                <a:latin typeface="Arial"/>
                <a:ea typeface="Arial"/>
              </a:rPr>
              <a:t>AI CNN </a:t>
            </a:r>
            <a:endParaRPr b="0" lang="en-US" sz="1400" spc="-1" strike="noStrike">
              <a:latin typeface="Arial"/>
            </a:endParaRPr>
          </a:p>
          <a:p>
            <a:pPr algn="ctr">
              <a:lnSpc>
                <a:spcPct val="100000"/>
              </a:lnSpc>
              <a:tabLst>
                <a:tab algn="l" pos="0"/>
              </a:tabLst>
            </a:pPr>
            <a:r>
              <a:rPr b="0" lang="zh-TW" sz="1400" spc="-1" strike="noStrike">
                <a:solidFill>
                  <a:srgbClr val="000000"/>
                </a:solidFill>
                <a:latin typeface="Arial"/>
                <a:ea typeface="Arial"/>
              </a:rPr>
              <a:t>模型訓練</a:t>
            </a:r>
            <a:endParaRPr b="0" lang="en-US" sz="1400" spc="-1" strike="noStrike">
              <a:latin typeface="Arial"/>
            </a:endParaRPr>
          </a:p>
        </p:txBody>
      </p:sp>
      <p:sp>
        <p:nvSpPr>
          <p:cNvPr id="441" name="Google Shape;437;p25"/>
          <p:cNvSpPr/>
          <p:nvPr/>
        </p:nvSpPr>
        <p:spPr>
          <a:xfrm>
            <a:off x="5368320" y="4105800"/>
            <a:ext cx="954720" cy="522720"/>
          </a:xfrm>
          <a:prstGeom prst="roundRect">
            <a:avLst>
              <a:gd name="adj" fmla="val 16667"/>
            </a:avLst>
          </a:prstGeom>
          <a:solidFill>
            <a:schemeClr val="lt2"/>
          </a:solidFill>
          <a:ln w="9525">
            <a:solidFill>
              <a:srgbClr val="000000"/>
            </a:solidFill>
            <a:round/>
          </a:ln>
        </p:spPr>
        <p:style>
          <a:lnRef idx="0"/>
          <a:fillRef idx="0"/>
          <a:effectRef idx="0"/>
          <a:fontRef idx="minor"/>
        </p:style>
        <p:txBody>
          <a:bodyPr tIns="91440" bIns="91440" anchor="ctr">
            <a:noAutofit/>
          </a:bodyPr>
          <a:p>
            <a:pPr algn="ctr">
              <a:lnSpc>
                <a:spcPct val="100000"/>
              </a:lnSpc>
              <a:tabLst>
                <a:tab algn="l" pos="0"/>
              </a:tabLst>
            </a:pPr>
            <a:r>
              <a:rPr b="0" lang="en-US" sz="1400" spc="-1" strike="noStrike">
                <a:solidFill>
                  <a:srgbClr val="000000"/>
                </a:solidFill>
                <a:latin typeface="Arial"/>
                <a:ea typeface="Arial"/>
              </a:rPr>
              <a:t>Int8</a:t>
            </a:r>
            <a:endParaRPr b="0" lang="en-US" sz="1400" spc="-1" strike="noStrike">
              <a:latin typeface="Arial"/>
            </a:endParaRPr>
          </a:p>
          <a:p>
            <a:pPr algn="ctr">
              <a:lnSpc>
                <a:spcPct val="100000"/>
              </a:lnSpc>
              <a:tabLst>
                <a:tab algn="l" pos="0"/>
              </a:tabLst>
            </a:pPr>
            <a:r>
              <a:rPr b="0" lang="zh-TW" sz="1400" spc="-1" strike="noStrike">
                <a:solidFill>
                  <a:srgbClr val="000000"/>
                </a:solidFill>
                <a:latin typeface="Arial"/>
                <a:ea typeface="Arial"/>
              </a:rPr>
              <a:t>檔案轉換</a:t>
            </a:r>
            <a:endParaRPr b="0" lang="en-US" sz="1400" spc="-1" strike="noStrike">
              <a:latin typeface="Arial"/>
            </a:endParaRPr>
          </a:p>
        </p:txBody>
      </p:sp>
      <p:sp>
        <p:nvSpPr>
          <p:cNvPr id="442" name="Google Shape;438;p25"/>
          <p:cNvSpPr/>
          <p:nvPr/>
        </p:nvSpPr>
        <p:spPr>
          <a:xfrm>
            <a:off x="4572000" y="4367520"/>
            <a:ext cx="795960" cy="360"/>
          </a:xfrm>
          <a:custGeom>
            <a:avLst/>
            <a:gdLst/>
            <a:ahLst/>
            <a:rect l="l" t="t" r="r" b="b"/>
            <a:pathLst>
              <a:path w="21600" h="21600">
                <a:moveTo>
                  <a:pt x="0" y="0"/>
                </a:moveTo>
                <a:lnTo>
                  <a:pt x="21600" y="21600"/>
                </a:lnTo>
              </a:path>
            </a:pathLst>
          </a:custGeom>
          <a:noFill/>
          <a:ln w="9525">
            <a:solidFill>
              <a:srgbClr val="000000"/>
            </a:solidFill>
            <a:round/>
            <a:tailEnd len="med" type="triangle" w="med"/>
          </a:ln>
        </p:spPr>
        <p:style>
          <a:lnRef idx="0"/>
          <a:fillRef idx="0"/>
          <a:effectRef idx="0"/>
          <a:fontRef idx="minor"/>
        </p:style>
      </p:sp>
      <p:sp>
        <p:nvSpPr>
          <p:cNvPr id="443" name="Google Shape;439;p25"/>
          <p:cNvSpPr/>
          <p:nvPr/>
        </p:nvSpPr>
        <p:spPr>
          <a:xfrm>
            <a:off x="4681440" y="3967200"/>
            <a:ext cx="577080" cy="396360"/>
          </a:xfrm>
          <a:prstGeom prst="rect">
            <a:avLst/>
          </a:prstGeom>
          <a:noFill/>
          <a:ln w="0">
            <a:noFill/>
          </a:ln>
        </p:spPr>
        <p:style>
          <a:lnRef idx="0"/>
          <a:fillRef idx="0"/>
          <a:effectRef idx="0"/>
          <a:fontRef idx="minor"/>
        </p:style>
        <p:txBody>
          <a:bodyPr tIns="91440" bIns="91440">
            <a:spAutoFit/>
          </a:bodyPr>
          <a:p>
            <a:pPr>
              <a:lnSpc>
                <a:spcPct val="100000"/>
              </a:lnSpc>
              <a:tabLst>
                <a:tab algn="l" pos="0"/>
              </a:tabLst>
            </a:pPr>
            <a:r>
              <a:rPr b="0" lang="en-US" sz="1400" spc="-1" strike="noStrike">
                <a:solidFill>
                  <a:srgbClr val="000000"/>
                </a:solidFill>
                <a:latin typeface="Arial"/>
                <a:ea typeface="Arial"/>
              </a:rPr>
              <a:t>tflite</a:t>
            </a:r>
            <a:endParaRPr b="0" lang="en-US" sz="1400" spc="-1" strike="noStrike">
              <a:latin typeface="Arial"/>
            </a:endParaRPr>
          </a:p>
        </p:txBody>
      </p:sp>
      <p:sp>
        <p:nvSpPr>
          <p:cNvPr id="444" name="Google Shape;440;p25"/>
          <p:cNvSpPr/>
          <p:nvPr/>
        </p:nvSpPr>
        <p:spPr>
          <a:xfrm>
            <a:off x="6285600" y="3967200"/>
            <a:ext cx="871560" cy="396360"/>
          </a:xfrm>
          <a:prstGeom prst="rect">
            <a:avLst/>
          </a:prstGeom>
          <a:noFill/>
          <a:ln w="0">
            <a:noFill/>
          </a:ln>
        </p:spPr>
        <p:style>
          <a:lnRef idx="0"/>
          <a:fillRef idx="0"/>
          <a:effectRef idx="0"/>
          <a:fontRef idx="minor"/>
        </p:style>
        <p:txBody>
          <a:bodyPr tIns="91440" bIns="91440">
            <a:spAutoFit/>
          </a:bodyPr>
          <a:p>
            <a:pPr algn="ctr">
              <a:lnSpc>
                <a:spcPct val="100000"/>
              </a:lnSpc>
              <a:tabLst>
                <a:tab algn="l" pos="0"/>
              </a:tabLst>
            </a:pPr>
            <a:r>
              <a:rPr b="0" lang="en-US" sz="1400" spc="-1" strike="noStrike">
                <a:solidFill>
                  <a:srgbClr val="000000"/>
                </a:solidFill>
                <a:latin typeface="Arial"/>
                <a:ea typeface="Arial"/>
              </a:rPr>
              <a:t>model.h</a:t>
            </a:r>
            <a:endParaRPr b="0" lang="en-US" sz="1400" spc="-1" strike="noStrike">
              <a:latin typeface="Arial"/>
            </a:endParaRPr>
          </a:p>
        </p:txBody>
      </p:sp>
      <p:sp>
        <p:nvSpPr>
          <p:cNvPr id="445" name="Google Shape;441;p25"/>
          <p:cNvSpPr/>
          <p:nvPr/>
        </p:nvSpPr>
        <p:spPr>
          <a:xfrm>
            <a:off x="7119720" y="4105800"/>
            <a:ext cx="954720" cy="522720"/>
          </a:xfrm>
          <a:prstGeom prst="roundRect">
            <a:avLst>
              <a:gd name="adj" fmla="val 16667"/>
            </a:avLst>
          </a:prstGeom>
          <a:solidFill>
            <a:schemeClr val="lt2"/>
          </a:solidFill>
          <a:ln w="9525">
            <a:solidFill>
              <a:srgbClr val="000000"/>
            </a:solidFill>
            <a:round/>
          </a:ln>
        </p:spPr>
        <p:style>
          <a:lnRef idx="0"/>
          <a:fillRef idx="0"/>
          <a:effectRef idx="0"/>
          <a:fontRef idx="minor"/>
        </p:style>
        <p:txBody>
          <a:bodyPr tIns="91440" bIns="91440" anchor="ctr">
            <a:noAutofit/>
          </a:bodyPr>
          <a:p>
            <a:pPr algn="ctr">
              <a:lnSpc>
                <a:spcPct val="100000"/>
              </a:lnSpc>
              <a:tabLst>
                <a:tab algn="l" pos="0"/>
              </a:tabLst>
            </a:pPr>
            <a:r>
              <a:rPr b="0" lang="en-US" sz="1400" spc="-1" strike="noStrike">
                <a:solidFill>
                  <a:srgbClr val="000000"/>
                </a:solidFill>
                <a:latin typeface="Arial"/>
                <a:ea typeface="Arial"/>
              </a:rPr>
              <a:t>C++ Make</a:t>
            </a:r>
            <a:endParaRPr b="0" lang="en-US" sz="1400" spc="-1" strike="noStrike">
              <a:latin typeface="Arial"/>
            </a:endParaRPr>
          </a:p>
        </p:txBody>
      </p:sp>
      <p:sp>
        <p:nvSpPr>
          <p:cNvPr id="446" name="Google Shape;442;p25"/>
          <p:cNvSpPr/>
          <p:nvPr/>
        </p:nvSpPr>
        <p:spPr>
          <a:xfrm>
            <a:off x="6323400" y="4367520"/>
            <a:ext cx="795960" cy="360"/>
          </a:xfrm>
          <a:custGeom>
            <a:avLst/>
            <a:gdLst/>
            <a:ahLst/>
            <a:rect l="l" t="t" r="r" b="b"/>
            <a:pathLst>
              <a:path w="21600" h="21600">
                <a:moveTo>
                  <a:pt x="0" y="0"/>
                </a:moveTo>
                <a:lnTo>
                  <a:pt x="21600" y="21600"/>
                </a:lnTo>
              </a:path>
            </a:pathLst>
          </a:custGeom>
          <a:noFill/>
          <a:ln w="9525">
            <a:solidFill>
              <a:srgbClr val="000000"/>
            </a:solidFill>
            <a:round/>
            <a:tailEnd len="med" type="triangle" w="med"/>
          </a:ln>
        </p:spPr>
        <p:style>
          <a:lnRef idx="0"/>
          <a:fillRef idx="0"/>
          <a:effectRef idx="0"/>
          <a:fontRef idx="minor"/>
        </p:style>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7" name="Google Shape;433;p25"/>
          <p:cNvSpPr txBox="1"/>
          <p:nvPr/>
        </p:nvSpPr>
        <p:spPr>
          <a:xfrm>
            <a:off x="343080" y="0"/>
            <a:ext cx="8458200" cy="754200"/>
          </a:xfrm>
          <a:prstGeom prst="rect">
            <a:avLst/>
          </a:prstGeom>
          <a:noFill/>
          <a:ln w="0">
            <a:noFill/>
          </a:ln>
        </p:spPr>
        <p:txBody>
          <a:bodyPr lIns="68400" rIns="68400" tIns="34200" bIns="34200" anchor="b">
            <a:noAutofit/>
          </a:bodyPr>
          <a:p>
            <a:pPr>
              <a:lnSpc>
                <a:spcPct val="100000"/>
              </a:lnSpc>
              <a:tabLst>
                <a:tab algn="l" pos="0"/>
              </a:tabLst>
            </a:pPr>
            <a:r>
              <a:rPr b="1" lang="zh-TW" sz="2400" spc="-1" strike="noStrike">
                <a:solidFill>
                  <a:srgbClr val="000000"/>
                </a:solidFill>
                <a:latin typeface="Arial"/>
                <a:ea typeface="Arial"/>
              </a:rPr>
              <a:t>開發遇到的問題</a:t>
            </a:r>
            <a:endParaRPr b="0" lang="en-US" sz="2400" spc="-1" strike="noStrike">
              <a:solidFill>
                <a:srgbClr val="000000"/>
              </a:solidFill>
              <a:latin typeface="Arial"/>
            </a:endParaRPr>
          </a:p>
        </p:txBody>
      </p:sp>
      <p:sp>
        <p:nvSpPr>
          <p:cNvPr id="448" name="Google Shape;435;p25"/>
          <p:cNvSpPr/>
          <p:nvPr/>
        </p:nvSpPr>
        <p:spPr>
          <a:xfrm>
            <a:off x="-1056240" y="2371680"/>
            <a:ext cx="954720" cy="399960"/>
          </a:xfrm>
          <a:prstGeom prst="rect">
            <a:avLst/>
          </a:prstGeom>
          <a:noFill/>
          <a:ln w="0">
            <a:noFill/>
          </a:ln>
        </p:spPr>
        <p:style>
          <a:lnRef idx="0"/>
          <a:fillRef idx="0"/>
          <a:effectRef idx="0"/>
          <a:fontRef idx="minor"/>
        </p:style>
      </p:sp>
      <p:pic>
        <p:nvPicPr>
          <p:cNvPr id="449" name="圖片 2" descr=""/>
          <p:cNvPicPr/>
          <p:nvPr/>
        </p:nvPicPr>
        <p:blipFill>
          <a:blip r:embed="rId1"/>
          <a:stretch/>
        </p:blipFill>
        <p:spPr>
          <a:xfrm>
            <a:off x="0" y="783720"/>
            <a:ext cx="9143640" cy="3975480"/>
          </a:xfrm>
          <a:prstGeom prst="rect">
            <a:avLst/>
          </a:prstGeom>
          <a:ln w="0">
            <a:noFill/>
          </a:ln>
        </p:spPr>
      </p:pic>
      <p:sp>
        <p:nvSpPr>
          <p:cNvPr id="450" name="文字方塊 4"/>
          <p:cNvSpPr/>
          <p:nvPr/>
        </p:nvSpPr>
        <p:spPr>
          <a:xfrm>
            <a:off x="557280" y="845280"/>
            <a:ext cx="2728440" cy="33372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zh-TW" sz="1600" spc="-1" strike="noStrike">
                <a:solidFill>
                  <a:srgbClr val="000000"/>
                </a:solidFill>
                <a:latin typeface="Arial"/>
                <a:ea typeface="Arial"/>
              </a:rPr>
              <a:t>辨識率問題探討</a:t>
            </a:r>
            <a:endParaRPr b="0" lang="en-US" sz="1600" spc="-1" strike="noStrike">
              <a:latin typeface="Arial"/>
            </a:endParaRPr>
          </a:p>
        </p:txBody>
      </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1" name="Google Shape;447;p26"/>
          <p:cNvSpPr txBox="1"/>
          <p:nvPr/>
        </p:nvSpPr>
        <p:spPr>
          <a:xfrm>
            <a:off x="342720" y="690840"/>
            <a:ext cx="7738920" cy="1026000"/>
          </a:xfrm>
          <a:prstGeom prst="rect">
            <a:avLst/>
          </a:prstGeom>
          <a:noFill/>
          <a:ln w="0">
            <a:noFill/>
          </a:ln>
        </p:spPr>
        <p:txBody>
          <a:bodyPr lIns="68400" rIns="68400" tIns="34200" bIns="34200" anchor="ctr">
            <a:normAutofit/>
          </a:bodyPr>
          <a:p>
            <a:pPr>
              <a:lnSpc>
                <a:spcPct val="100000"/>
              </a:lnSpc>
              <a:tabLst>
                <a:tab algn="l" pos="0"/>
              </a:tabLst>
            </a:pPr>
            <a:r>
              <a:rPr b="1" lang="en-US" sz="3000" spc="-1" strike="noStrike">
                <a:solidFill>
                  <a:srgbClr val="4f2683"/>
                </a:solidFill>
                <a:latin typeface="Arial"/>
                <a:ea typeface="Arial"/>
              </a:rPr>
              <a:t>Agenda</a:t>
            </a:r>
            <a:endParaRPr b="0" lang="en-US" sz="3000" spc="-1" strike="noStrike">
              <a:solidFill>
                <a:srgbClr val="000000"/>
              </a:solidFill>
              <a:latin typeface="Arial"/>
            </a:endParaRPr>
          </a:p>
        </p:txBody>
      </p:sp>
      <p:sp>
        <p:nvSpPr>
          <p:cNvPr id="452" name="Google Shape;448;p26"/>
          <p:cNvSpPr txBox="1"/>
          <p:nvPr/>
        </p:nvSpPr>
        <p:spPr>
          <a:xfrm>
            <a:off x="342720" y="1800360"/>
            <a:ext cx="8458560" cy="2992680"/>
          </a:xfrm>
          <a:prstGeom prst="rect">
            <a:avLst/>
          </a:prstGeom>
          <a:noFill/>
          <a:ln w="0">
            <a:noFill/>
          </a:ln>
        </p:spPr>
        <p:txBody>
          <a:bodyPr lIns="68400" rIns="68400" tIns="34200" bIns="34200">
            <a:normAutofit/>
          </a:bodyPr>
          <a:p>
            <a:pPr marL="177840" indent="-171000">
              <a:lnSpc>
                <a:spcPct val="100000"/>
              </a:lnSpc>
              <a:buClr>
                <a:srgbClr val="b4b2b0"/>
              </a:buClr>
              <a:buFont typeface="Arial"/>
              <a:buChar char="•"/>
            </a:pPr>
            <a:r>
              <a:rPr b="1" lang="zh-TW" sz="2100" spc="-1" strike="noStrike">
                <a:solidFill>
                  <a:srgbClr val="b4b2b0"/>
                </a:solidFill>
                <a:latin typeface="Arial"/>
                <a:ea typeface="Arial"/>
              </a:rPr>
              <a:t>作品概述</a:t>
            </a:r>
            <a:endParaRPr b="0" lang="en-US" sz="2100" spc="-1" strike="noStrike">
              <a:solidFill>
                <a:srgbClr val="000000"/>
              </a:solidFill>
              <a:latin typeface="Arial"/>
            </a:endParaRPr>
          </a:p>
          <a:p>
            <a:pPr marL="177840" indent="-171000">
              <a:lnSpc>
                <a:spcPct val="100000"/>
              </a:lnSpc>
              <a:spcBef>
                <a:spcPts val="499"/>
              </a:spcBef>
              <a:buClr>
                <a:srgbClr val="b4b2b0"/>
              </a:buClr>
              <a:buFont typeface="Arial"/>
              <a:buChar char="•"/>
            </a:pPr>
            <a:r>
              <a:rPr b="1" lang="zh-TW" sz="2100" spc="-1" strike="noStrike">
                <a:solidFill>
                  <a:srgbClr val="b4b2b0"/>
                </a:solidFill>
                <a:latin typeface="Arial"/>
                <a:ea typeface="Arial"/>
              </a:rPr>
              <a:t>難點</a:t>
            </a:r>
            <a:r>
              <a:rPr b="1" lang="en-US" sz="2100" spc="-1" strike="noStrike">
                <a:solidFill>
                  <a:srgbClr val="b4b2b0"/>
                </a:solidFill>
                <a:latin typeface="Arial"/>
                <a:ea typeface="Arial"/>
              </a:rPr>
              <a:t>&amp;</a:t>
            </a:r>
            <a:r>
              <a:rPr b="1" lang="zh-TW" sz="2100" spc="-1" strike="noStrike">
                <a:solidFill>
                  <a:srgbClr val="b4b2b0"/>
                </a:solidFill>
                <a:latin typeface="Arial"/>
                <a:ea typeface="Arial"/>
              </a:rPr>
              <a:t>創新</a:t>
            </a:r>
            <a:endParaRPr b="0" lang="en-US" sz="2100" spc="-1" strike="noStrike">
              <a:solidFill>
                <a:srgbClr val="000000"/>
              </a:solidFill>
              <a:latin typeface="Arial"/>
            </a:endParaRPr>
          </a:p>
          <a:p>
            <a:pPr marL="177840" indent="-171000">
              <a:lnSpc>
                <a:spcPct val="100000"/>
              </a:lnSpc>
              <a:spcBef>
                <a:spcPts val="499"/>
              </a:spcBef>
              <a:buClr>
                <a:srgbClr val="b4b2b0"/>
              </a:buClr>
              <a:buFont typeface="Arial"/>
              <a:buChar char="•"/>
            </a:pPr>
            <a:r>
              <a:rPr b="1" lang="zh-TW" sz="2100" spc="-1" strike="noStrike">
                <a:solidFill>
                  <a:srgbClr val="b4b2b0"/>
                </a:solidFill>
                <a:latin typeface="Arial"/>
                <a:ea typeface="Arial"/>
              </a:rPr>
              <a:t>設計</a:t>
            </a:r>
            <a:r>
              <a:rPr b="1" lang="en-US" sz="2100" spc="-1" strike="noStrike">
                <a:solidFill>
                  <a:srgbClr val="b4b2b0"/>
                </a:solidFill>
                <a:latin typeface="Arial"/>
                <a:ea typeface="Arial"/>
              </a:rPr>
              <a:t>&amp;</a:t>
            </a:r>
            <a:r>
              <a:rPr b="1" lang="zh-TW" sz="2100" spc="-1" strike="noStrike">
                <a:solidFill>
                  <a:srgbClr val="b4b2b0"/>
                </a:solidFill>
                <a:latin typeface="Arial"/>
                <a:ea typeface="Arial"/>
              </a:rPr>
              <a:t>實現</a:t>
            </a:r>
            <a:endParaRPr b="0" lang="en-US" sz="2100" spc="-1" strike="noStrike">
              <a:solidFill>
                <a:srgbClr val="000000"/>
              </a:solidFill>
              <a:latin typeface="Arial"/>
            </a:endParaRPr>
          </a:p>
          <a:p>
            <a:pPr marL="177840" indent="-171000">
              <a:lnSpc>
                <a:spcPct val="100000"/>
              </a:lnSpc>
              <a:spcBef>
                <a:spcPts val="499"/>
              </a:spcBef>
              <a:buClr>
                <a:srgbClr val="b4b2b0"/>
              </a:buClr>
              <a:buFont typeface="Arial"/>
              <a:buChar char="•"/>
            </a:pPr>
            <a:r>
              <a:rPr b="1" lang="zh-TW" sz="2100" spc="-1" strike="noStrike">
                <a:solidFill>
                  <a:srgbClr val="b4b2b0"/>
                </a:solidFill>
                <a:latin typeface="Arial"/>
                <a:ea typeface="Arial"/>
              </a:rPr>
              <a:t>成果展示</a:t>
            </a:r>
            <a:endParaRPr b="0" lang="en-US" sz="2100" spc="-1" strike="noStrike">
              <a:solidFill>
                <a:srgbClr val="000000"/>
              </a:solidFill>
              <a:latin typeface="Arial"/>
            </a:endParaRPr>
          </a:p>
          <a:p>
            <a:pPr marL="177840" indent="-171000">
              <a:lnSpc>
                <a:spcPct val="100000"/>
              </a:lnSpc>
              <a:spcBef>
                <a:spcPts val="499"/>
              </a:spcBef>
              <a:buClr>
                <a:srgbClr val="b4b2b0"/>
              </a:buClr>
              <a:buFont typeface="Arial"/>
              <a:buChar char="•"/>
            </a:pPr>
            <a:r>
              <a:rPr b="1" lang="en-US" sz="2100" spc="-1" strike="noStrike">
                <a:solidFill>
                  <a:srgbClr val="000000"/>
                </a:solidFill>
                <a:latin typeface="Arial"/>
                <a:ea typeface="Arial"/>
              </a:rPr>
              <a:t>demo</a:t>
            </a:r>
            <a:endParaRPr b="0" lang="en-US" sz="2100" spc="-1" strike="noStrike">
              <a:solidFill>
                <a:srgbClr val="000000"/>
              </a:solidFill>
              <a:latin typeface="Arial"/>
            </a:endParaRPr>
          </a:p>
          <a:p>
            <a:pPr marL="177840" indent="-171000">
              <a:lnSpc>
                <a:spcPct val="100000"/>
              </a:lnSpc>
              <a:spcBef>
                <a:spcPts val="499"/>
              </a:spcBef>
              <a:buClr>
                <a:srgbClr val="b4b2b0"/>
              </a:buClr>
              <a:buFont typeface="Arial"/>
              <a:buChar char="•"/>
            </a:pPr>
            <a:r>
              <a:rPr b="1" lang="zh-TW" sz="2100" spc="-1" strike="noStrike">
                <a:solidFill>
                  <a:srgbClr val="b4b2b0"/>
                </a:solidFill>
                <a:latin typeface="Arial"/>
                <a:ea typeface="Arial"/>
              </a:rPr>
              <a:t>總結</a:t>
            </a:r>
            <a:r>
              <a:rPr b="1" lang="en-US" sz="2100" spc="-1" strike="noStrike">
                <a:solidFill>
                  <a:srgbClr val="b4b2b0"/>
                </a:solidFill>
                <a:latin typeface="Arial"/>
                <a:ea typeface="Arial"/>
              </a:rPr>
              <a:t>&amp;</a:t>
            </a:r>
            <a:r>
              <a:rPr b="1" lang="zh-TW" sz="2100" spc="-1" strike="noStrike">
                <a:solidFill>
                  <a:srgbClr val="b4b2b0"/>
                </a:solidFill>
                <a:latin typeface="Arial"/>
                <a:ea typeface="Arial"/>
              </a:rPr>
              <a:t>展望</a:t>
            </a:r>
            <a:endParaRPr b="0" lang="en-US" sz="2100" spc="-1" strike="noStrike">
              <a:solidFill>
                <a:srgbClr val="000000"/>
              </a:solidFill>
              <a:latin typeface="Arial"/>
            </a:endParaRPr>
          </a:p>
          <a:p>
            <a:pPr>
              <a:lnSpc>
                <a:spcPct val="100000"/>
              </a:lnSpc>
              <a:spcBef>
                <a:spcPts val="499"/>
              </a:spcBef>
              <a:tabLst>
                <a:tab algn="l" pos="0"/>
              </a:tabLst>
            </a:pPr>
            <a:endParaRPr b="0" lang="en-US" sz="21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3" name="Google Shape;453;p27"/>
          <p:cNvSpPr txBox="1"/>
          <p:nvPr/>
        </p:nvSpPr>
        <p:spPr>
          <a:xfrm>
            <a:off x="342720" y="92880"/>
            <a:ext cx="8458200" cy="754200"/>
          </a:xfrm>
          <a:prstGeom prst="rect">
            <a:avLst/>
          </a:prstGeom>
          <a:noFill/>
          <a:ln w="0">
            <a:noFill/>
          </a:ln>
        </p:spPr>
        <p:txBody>
          <a:bodyPr lIns="68400" rIns="68400" tIns="34200" bIns="34200" anchor="b">
            <a:noAutofit/>
          </a:bodyPr>
          <a:p>
            <a:pPr>
              <a:lnSpc>
                <a:spcPct val="100000"/>
              </a:lnSpc>
              <a:spcBef>
                <a:spcPts val="499"/>
              </a:spcBef>
              <a:tabLst>
                <a:tab algn="l" pos="0"/>
              </a:tabLst>
            </a:pPr>
            <a:r>
              <a:rPr b="1" lang="zh-TW" sz="2400" spc="-1" strike="noStrike">
                <a:solidFill>
                  <a:srgbClr val="000000"/>
                </a:solidFill>
                <a:latin typeface="Arial"/>
                <a:ea typeface="Arial"/>
              </a:rPr>
              <a:t>切畫面</a:t>
            </a:r>
            <a:r>
              <a:rPr b="1" lang="en-US" sz="2400" spc="-1" strike="noStrike">
                <a:solidFill>
                  <a:srgbClr val="000000"/>
                </a:solidFill>
                <a:latin typeface="Arial"/>
                <a:ea typeface="Arial"/>
              </a:rPr>
              <a:t>Demo</a:t>
            </a:r>
            <a:endParaRPr b="0" lang="en-US" sz="2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4" name="Google Shape;458;p28"/>
          <p:cNvSpPr txBox="1"/>
          <p:nvPr/>
        </p:nvSpPr>
        <p:spPr>
          <a:xfrm>
            <a:off x="342720" y="690840"/>
            <a:ext cx="7738920" cy="1026000"/>
          </a:xfrm>
          <a:prstGeom prst="rect">
            <a:avLst/>
          </a:prstGeom>
          <a:noFill/>
          <a:ln w="0">
            <a:noFill/>
          </a:ln>
        </p:spPr>
        <p:txBody>
          <a:bodyPr lIns="68400" rIns="68400" tIns="34200" bIns="34200" anchor="ctr">
            <a:normAutofit/>
          </a:bodyPr>
          <a:p>
            <a:pPr>
              <a:lnSpc>
                <a:spcPct val="100000"/>
              </a:lnSpc>
              <a:tabLst>
                <a:tab algn="l" pos="0"/>
              </a:tabLst>
            </a:pPr>
            <a:r>
              <a:rPr b="1" lang="en-US" sz="3000" spc="-1" strike="noStrike">
                <a:solidFill>
                  <a:srgbClr val="4f2683"/>
                </a:solidFill>
                <a:latin typeface="Arial"/>
                <a:ea typeface="Arial"/>
              </a:rPr>
              <a:t>Agenda</a:t>
            </a:r>
            <a:endParaRPr b="0" lang="en-US" sz="3000" spc="-1" strike="noStrike">
              <a:solidFill>
                <a:srgbClr val="000000"/>
              </a:solidFill>
              <a:latin typeface="Arial"/>
            </a:endParaRPr>
          </a:p>
        </p:txBody>
      </p:sp>
      <p:sp>
        <p:nvSpPr>
          <p:cNvPr id="455" name="Google Shape;459;p28"/>
          <p:cNvSpPr txBox="1"/>
          <p:nvPr/>
        </p:nvSpPr>
        <p:spPr>
          <a:xfrm>
            <a:off x="342720" y="1800360"/>
            <a:ext cx="8458560" cy="2992680"/>
          </a:xfrm>
          <a:prstGeom prst="rect">
            <a:avLst/>
          </a:prstGeom>
          <a:noFill/>
          <a:ln w="0">
            <a:noFill/>
          </a:ln>
        </p:spPr>
        <p:txBody>
          <a:bodyPr lIns="68400" rIns="68400" tIns="34200" bIns="34200">
            <a:normAutofit/>
          </a:bodyPr>
          <a:p>
            <a:pPr marL="177840" indent="-171000">
              <a:lnSpc>
                <a:spcPct val="100000"/>
              </a:lnSpc>
              <a:buClr>
                <a:srgbClr val="b4b2b0"/>
              </a:buClr>
              <a:buFont typeface="Arial"/>
              <a:buChar char="•"/>
            </a:pPr>
            <a:r>
              <a:rPr b="1" lang="zh-TW" sz="2100" spc="-1" strike="noStrike">
                <a:solidFill>
                  <a:srgbClr val="b4b2b0"/>
                </a:solidFill>
                <a:latin typeface="Arial"/>
                <a:ea typeface="Arial"/>
              </a:rPr>
              <a:t>作品概述</a:t>
            </a:r>
            <a:endParaRPr b="0" lang="en-US" sz="2100" spc="-1" strike="noStrike">
              <a:solidFill>
                <a:srgbClr val="000000"/>
              </a:solidFill>
              <a:latin typeface="Arial"/>
            </a:endParaRPr>
          </a:p>
          <a:p>
            <a:pPr marL="177840" indent="-171000">
              <a:lnSpc>
                <a:spcPct val="100000"/>
              </a:lnSpc>
              <a:spcBef>
                <a:spcPts val="499"/>
              </a:spcBef>
              <a:buClr>
                <a:srgbClr val="b4b2b0"/>
              </a:buClr>
              <a:buFont typeface="Arial"/>
              <a:buChar char="•"/>
            </a:pPr>
            <a:r>
              <a:rPr b="1" lang="zh-TW" sz="2100" spc="-1" strike="noStrike">
                <a:solidFill>
                  <a:srgbClr val="b4b2b0"/>
                </a:solidFill>
                <a:latin typeface="Arial"/>
                <a:ea typeface="Arial"/>
              </a:rPr>
              <a:t>難點與創新</a:t>
            </a:r>
            <a:endParaRPr b="0" lang="en-US" sz="2100" spc="-1" strike="noStrike">
              <a:solidFill>
                <a:srgbClr val="000000"/>
              </a:solidFill>
              <a:latin typeface="Arial"/>
            </a:endParaRPr>
          </a:p>
          <a:p>
            <a:pPr marL="177840" indent="-171000">
              <a:lnSpc>
                <a:spcPct val="100000"/>
              </a:lnSpc>
              <a:spcBef>
                <a:spcPts val="499"/>
              </a:spcBef>
              <a:buClr>
                <a:srgbClr val="b4b2b0"/>
              </a:buClr>
              <a:buFont typeface="Arial"/>
              <a:buChar char="•"/>
            </a:pPr>
            <a:r>
              <a:rPr b="1" lang="zh-TW" sz="2100" spc="-1" strike="noStrike">
                <a:solidFill>
                  <a:srgbClr val="b4b2b0"/>
                </a:solidFill>
                <a:latin typeface="Arial"/>
                <a:ea typeface="Arial"/>
              </a:rPr>
              <a:t>設計與實現</a:t>
            </a:r>
            <a:endParaRPr b="0" lang="en-US" sz="2100" spc="-1" strike="noStrike">
              <a:solidFill>
                <a:srgbClr val="000000"/>
              </a:solidFill>
              <a:latin typeface="Arial"/>
            </a:endParaRPr>
          </a:p>
          <a:p>
            <a:pPr marL="177840" indent="-171000">
              <a:lnSpc>
                <a:spcPct val="100000"/>
              </a:lnSpc>
              <a:spcBef>
                <a:spcPts val="499"/>
              </a:spcBef>
              <a:buClr>
                <a:srgbClr val="b4b2b0"/>
              </a:buClr>
              <a:buFont typeface="Arial"/>
              <a:buChar char="•"/>
            </a:pPr>
            <a:r>
              <a:rPr b="1" lang="zh-TW" sz="2100" spc="-1" strike="noStrike">
                <a:solidFill>
                  <a:srgbClr val="b4b2b0"/>
                </a:solidFill>
                <a:latin typeface="Arial"/>
                <a:ea typeface="Arial"/>
              </a:rPr>
              <a:t>作品進度</a:t>
            </a:r>
            <a:endParaRPr b="0" lang="en-US" sz="2100" spc="-1" strike="noStrike">
              <a:solidFill>
                <a:srgbClr val="000000"/>
              </a:solidFill>
              <a:latin typeface="Arial"/>
            </a:endParaRPr>
          </a:p>
          <a:p>
            <a:pPr marL="177840" indent="-171000">
              <a:lnSpc>
                <a:spcPct val="100000"/>
              </a:lnSpc>
              <a:spcBef>
                <a:spcPts val="499"/>
              </a:spcBef>
              <a:buClr>
                <a:srgbClr val="b4b2b0"/>
              </a:buClr>
              <a:buFont typeface="Arial"/>
              <a:buChar char="•"/>
            </a:pPr>
            <a:r>
              <a:rPr b="1" lang="zh-TW" sz="2100" spc="-1" strike="noStrike">
                <a:solidFill>
                  <a:srgbClr val="b4b2b0"/>
                </a:solidFill>
                <a:latin typeface="Arial"/>
                <a:ea typeface="Arial"/>
              </a:rPr>
              <a:t>測試結果</a:t>
            </a:r>
            <a:endParaRPr b="0" lang="en-US" sz="2100" spc="-1" strike="noStrike">
              <a:solidFill>
                <a:srgbClr val="000000"/>
              </a:solidFill>
              <a:latin typeface="Arial"/>
            </a:endParaRPr>
          </a:p>
          <a:p>
            <a:pPr marL="177840" indent="-171000">
              <a:lnSpc>
                <a:spcPct val="100000"/>
              </a:lnSpc>
              <a:spcBef>
                <a:spcPts val="499"/>
              </a:spcBef>
              <a:buClr>
                <a:srgbClr val="000000"/>
              </a:buClr>
              <a:buFont typeface="Arial"/>
              <a:buChar char="•"/>
            </a:pPr>
            <a:r>
              <a:rPr b="1" lang="zh-TW" sz="2100" spc="-1" strike="noStrike">
                <a:solidFill>
                  <a:srgbClr val="000000"/>
                </a:solidFill>
                <a:latin typeface="Arial"/>
                <a:ea typeface="Arial"/>
              </a:rPr>
              <a:t>總結與展望</a:t>
            </a:r>
            <a:endParaRPr b="0" lang="en-US" sz="2100" spc="-1" strike="noStrike">
              <a:solidFill>
                <a:srgbClr val="000000"/>
              </a:solidFill>
              <a:latin typeface="Arial"/>
            </a:endParaRPr>
          </a:p>
          <a:p>
            <a:pPr>
              <a:lnSpc>
                <a:spcPct val="100000"/>
              </a:lnSpc>
              <a:spcBef>
                <a:spcPts val="499"/>
              </a:spcBef>
              <a:tabLst>
                <a:tab algn="l" pos="0"/>
              </a:tabLst>
            </a:pPr>
            <a:endParaRPr b="0" lang="en-US" sz="21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1" name="Google Shape;121;p4"/>
          <p:cNvSpPr txBox="1"/>
          <p:nvPr/>
        </p:nvSpPr>
        <p:spPr>
          <a:xfrm>
            <a:off x="342720" y="370800"/>
            <a:ext cx="8458200" cy="486000"/>
          </a:xfrm>
          <a:prstGeom prst="rect">
            <a:avLst/>
          </a:prstGeom>
          <a:noFill/>
          <a:ln w="0">
            <a:noFill/>
          </a:ln>
        </p:spPr>
        <p:txBody>
          <a:bodyPr lIns="68400" rIns="68400" tIns="34200" bIns="34200" anchor="b">
            <a:noAutofit/>
          </a:bodyPr>
          <a:p>
            <a:pPr>
              <a:lnSpc>
                <a:spcPct val="100000"/>
              </a:lnSpc>
              <a:tabLst>
                <a:tab algn="l" pos="0"/>
              </a:tabLst>
            </a:pPr>
            <a:r>
              <a:rPr b="1" lang="zh-TW" sz="2400" spc="-1" strike="noStrike">
                <a:solidFill>
                  <a:srgbClr val="000000"/>
                </a:solidFill>
                <a:latin typeface="Arial"/>
                <a:ea typeface="Arial"/>
              </a:rPr>
              <a:t>動機</a:t>
            </a:r>
            <a:endParaRPr b="0" lang="en-US" sz="2400" spc="-1" strike="noStrike">
              <a:solidFill>
                <a:srgbClr val="000000"/>
              </a:solidFill>
              <a:latin typeface="Arial"/>
            </a:endParaRPr>
          </a:p>
        </p:txBody>
      </p:sp>
      <p:sp>
        <p:nvSpPr>
          <p:cNvPr id="232" name="Google Shape;122;p4"/>
          <p:cNvSpPr txBox="1"/>
          <p:nvPr/>
        </p:nvSpPr>
        <p:spPr>
          <a:xfrm>
            <a:off x="342720" y="946440"/>
            <a:ext cx="8458560" cy="3724920"/>
          </a:xfrm>
          <a:prstGeom prst="rect">
            <a:avLst/>
          </a:prstGeom>
          <a:noFill/>
          <a:ln w="0">
            <a:noFill/>
          </a:ln>
        </p:spPr>
        <p:txBody>
          <a:bodyPr lIns="68400" rIns="68400" tIns="34200" bIns="34200">
            <a:noAutofit/>
          </a:bodyPr>
          <a:p>
            <a:pPr>
              <a:lnSpc>
                <a:spcPct val="115000"/>
              </a:lnSpc>
              <a:spcBef>
                <a:spcPts val="499"/>
              </a:spcBef>
              <a:tabLst>
                <a:tab algn="l" pos="0"/>
              </a:tabLst>
            </a:pPr>
            <a:r>
              <a:rPr b="0" lang="zh-TW" sz="2000" spc="-1" strike="noStrike">
                <a:solidFill>
                  <a:srgbClr val="000000"/>
                </a:solidFill>
                <a:latin typeface="Arial"/>
                <a:ea typeface="Arial"/>
              </a:rPr>
              <a:t>在購物時往往可能都會忘記一兩項需要的物品，也可能事先寫好的購物清單在路上不小心弄丟，而且現在也因為疫情商場都需要實名制，人多時又要手動刷</a:t>
            </a:r>
            <a:r>
              <a:rPr b="0" lang="en-US" sz="2000" spc="-1" strike="noStrike">
                <a:solidFill>
                  <a:srgbClr val="000000"/>
                </a:solidFill>
                <a:latin typeface="Arial"/>
                <a:ea typeface="Arial"/>
              </a:rPr>
              <a:t>QR</a:t>
            </a:r>
            <a:r>
              <a:rPr b="0" lang="zh-TW" sz="2000" spc="-1" strike="noStrike">
                <a:solidFill>
                  <a:srgbClr val="000000"/>
                </a:solidFill>
                <a:latin typeface="Arial"/>
                <a:ea typeface="Arial"/>
              </a:rPr>
              <a:t>碼，更不用說最後排隊的人流聚集會增加傳染風險。</a:t>
            </a:r>
            <a:endParaRPr b="0" lang="en-US" sz="2000" spc="-1" strike="noStrike">
              <a:solidFill>
                <a:srgbClr val="000000"/>
              </a:solidFill>
              <a:latin typeface="Arial"/>
            </a:endParaRPr>
          </a:p>
          <a:p>
            <a:pPr>
              <a:lnSpc>
                <a:spcPct val="115000"/>
              </a:lnSpc>
              <a:spcBef>
                <a:spcPts val="499"/>
              </a:spcBef>
              <a:tabLst>
                <a:tab algn="l" pos="0"/>
              </a:tabLst>
            </a:pPr>
            <a:r>
              <a:rPr b="0" lang="zh-TW" sz="2000" spc="-1" strike="noStrike">
                <a:solidFill>
                  <a:srgbClr val="000000"/>
                </a:solidFill>
                <a:latin typeface="Arial"/>
                <a:ea typeface="Arial"/>
              </a:rPr>
              <a:t>所以我們想設計一款智能購物車，使家人不只可以一起透過手機</a:t>
            </a:r>
            <a:r>
              <a:rPr b="0" lang="en-US" sz="2000" spc="-1" strike="noStrike">
                <a:solidFill>
                  <a:srgbClr val="000000"/>
                </a:solidFill>
                <a:latin typeface="Arial"/>
                <a:ea typeface="Arial"/>
              </a:rPr>
              <a:t>APP</a:t>
            </a:r>
            <a:r>
              <a:rPr b="0" lang="zh-TW" sz="2000" spc="-1" strike="noStrike">
                <a:solidFill>
                  <a:srgbClr val="000000"/>
                </a:solidFill>
                <a:latin typeface="Arial"/>
                <a:ea typeface="Arial"/>
              </a:rPr>
              <a:t>隨時隨地編輯想要購買的商品，又可透過相機直接辨識會員身分就無需再掃</a:t>
            </a:r>
            <a:r>
              <a:rPr b="0" lang="en-US" sz="2000" spc="-1" strike="noStrike">
                <a:solidFill>
                  <a:srgbClr val="000000"/>
                </a:solidFill>
                <a:latin typeface="Arial"/>
                <a:ea typeface="Arial"/>
              </a:rPr>
              <a:t>QR</a:t>
            </a:r>
            <a:r>
              <a:rPr b="0" lang="zh-TW" sz="2000" spc="-1" strike="noStrike">
                <a:solidFill>
                  <a:srgbClr val="000000"/>
                </a:solidFill>
                <a:latin typeface="Arial"/>
                <a:ea typeface="Arial"/>
              </a:rPr>
              <a:t>碼。購物時將商品放進購物車內，經過物品辨識後在手機</a:t>
            </a:r>
            <a:r>
              <a:rPr b="0" lang="en-US" sz="2000" spc="-1" strike="noStrike">
                <a:solidFill>
                  <a:srgbClr val="000000"/>
                </a:solidFill>
                <a:latin typeface="Arial"/>
                <a:ea typeface="Arial"/>
              </a:rPr>
              <a:t>APP</a:t>
            </a:r>
            <a:r>
              <a:rPr b="0" lang="zh-TW" sz="2000" spc="-1" strike="noStrike">
                <a:solidFill>
                  <a:srgbClr val="000000"/>
                </a:solidFill>
                <a:latin typeface="Arial"/>
                <a:ea typeface="Arial"/>
              </a:rPr>
              <a:t>上做清單的核對跟新增，購物完成後用</a:t>
            </a:r>
            <a:r>
              <a:rPr b="0" lang="en-US" sz="2000" spc="-1" strike="noStrike">
                <a:solidFill>
                  <a:srgbClr val="000000"/>
                </a:solidFill>
                <a:latin typeface="Arial"/>
                <a:ea typeface="Arial"/>
              </a:rPr>
              <a:t>APP</a:t>
            </a:r>
            <a:r>
              <a:rPr b="0" lang="zh-TW" sz="2000" spc="-1" strike="noStrike">
                <a:solidFill>
                  <a:srgbClr val="000000"/>
                </a:solidFill>
                <a:latin typeface="Arial"/>
                <a:ea typeface="Arial"/>
              </a:rPr>
              <a:t>做結帳來達到不須排隊也不用面對收銀員的目的，以落實防疫安全。</a:t>
            </a:r>
            <a:endParaRPr b="0" lang="en-US" sz="2000" spc="-1" strike="noStrike">
              <a:solidFill>
                <a:srgbClr val="000000"/>
              </a:solidFill>
              <a:latin typeface="Arial"/>
            </a:endParaRPr>
          </a:p>
          <a:p>
            <a:pPr>
              <a:lnSpc>
                <a:spcPct val="115000"/>
              </a:lnSpc>
              <a:spcBef>
                <a:spcPts val="499"/>
              </a:spcBef>
              <a:tabLst>
                <a:tab algn="l" pos="0"/>
              </a:tabLst>
            </a:pPr>
            <a:r>
              <a:rPr b="0" lang="zh-TW" sz="2000" spc="-1" strike="noStrike">
                <a:solidFill>
                  <a:srgbClr val="000000"/>
                </a:solidFill>
                <a:latin typeface="Arial"/>
                <a:ea typeface="Microsoft JhengHei"/>
              </a:rPr>
              <a:t>對商家而言，能減少人事成本；對顧客而言，智能購物車螢幕可顯示購物清單，無須排隊等待結帳，降低傳染風險，提供更安心的購物環境。</a:t>
            </a:r>
            <a:endParaRPr b="0" lang="en-US" sz="20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6" name="Google Shape;464;p29"/>
          <p:cNvSpPr txBox="1"/>
          <p:nvPr/>
        </p:nvSpPr>
        <p:spPr>
          <a:xfrm>
            <a:off x="771480" y="951480"/>
            <a:ext cx="7727760" cy="3848760"/>
          </a:xfrm>
          <a:prstGeom prst="rect">
            <a:avLst/>
          </a:prstGeom>
          <a:noFill/>
          <a:ln w="0">
            <a:noFill/>
          </a:ln>
        </p:spPr>
        <p:txBody>
          <a:bodyPr lIns="68400" rIns="68400" tIns="34200" bIns="34200">
            <a:noAutofit/>
          </a:bodyPr>
          <a:p>
            <a:pPr>
              <a:lnSpc>
                <a:spcPct val="100000"/>
              </a:lnSpc>
              <a:spcBef>
                <a:spcPts val="499"/>
              </a:spcBef>
              <a:tabLst>
                <a:tab algn="l" pos="0"/>
              </a:tabLst>
            </a:pPr>
            <a:r>
              <a:rPr b="1" lang="zh-TW" sz="1600" spc="-1" strike="noStrike">
                <a:solidFill>
                  <a:srgbClr val="000000"/>
                </a:solidFill>
                <a:latin typeface="Arial"/>
                <a:ea typeface="Arial"/>
              </a:rPr>
              <a:t>作品總結</a:t>
            </a:r>
            <a:r>
              <a:rPr b="1" lang="en-US" sz="1600" spc="-1" strike="noStrike">
                <a:solidFill>
                  <a:srgbClr val="000000"/>
                </a:solidFill>
                <a:latin typeface="Arial"/>
                <a:ea typeface="Arial"/>
              </a:rPr>
              <a:t>:</a:t>
            </a:r>
            <a:endParaRPr b="0" lang="en-US" sz="1600" spc="-1" strike="noStrike">
              <a:solidFill>
                <a:srgbClr val="000000"/>
              </a:solidFill>
              <a:latin typeface="Arial"/>
            </a:endParaRPr>
          </a:p>
          <a:p>
            <a:pPr marL="457200" indent="-329760">
              <a:lnSpc>
                <a:spcPct val="100000"/>
              </a:lnSpc>
              <a:spcBef>
                <a:spcPts val="499"/>
              </a:spcBef>
              <a:buClr>
                <a:srgbClr val="000000"/>
              </a:buClr>
              <a:buFont typeface="Arial"/>
              <a:buAutoNum type="arabicPeriod"/>
              <a:tabLst>
                <a:tab algn="l" pos="0"/>
              </a:tabLst>
            </a:pPr>
            <a:r>
              <a:rPr b="0" lang="zh-TW" sz="1600" spc="-1" strike="noStrike">
                <a:solidFill>
                  <a:srgbClr val="000000"/>
                </a:solidFill>
                <a:latin typeface="Arial"/>
                <a:ea typeface="Arial"/>
              </a:rPr>
              <a:t>我們運用</a:t>
            </a:r>
            <a:r>
              <a:rPr b="0" lang="zh-TW" sz="1600" spc="-1" strike="noStrike">
                <a:solidFill>
                  <a:srgbClr val="ff0000"/>
                </a:solidFill>
                <a:latin typeface="Arial"/>
                <a:ea typeface="Arial"/>
              </a:rPr>
              <a:t>手機</a:t>
            </a:r>
            <a:r>
              <a:rPr b="0" lang="en-US" sz="1600" spc="-1" strike="noStrike">
                <a:solidFill>
                  <a:srgbClr val="ff0000"/>
                </a:solidFill>
                <a:latin typeface="Arial"/>
                <a:ea typeface="Arial"/>
              </a:rPr>
              <a:t>APP</a:t>
            </a:r>
            <a:r>
              <a:rPr b="0" lang="zh-TW" sz="1600" spc="-1" strike="noStrike">
                <a:solidFill>
                  <a:srgbClr val="000000"/>
                </a:solidFill>
                <a:latin typeface="Arial"/>
                <a:ea typeface="Arial"/>
              </a:rPr>
              <a:t>進行購物清單的編輯，並且加上</a:t>
            </a:r>
            <a:r>
              <a:rPr b="0" lang="en-US" sz="1600" spc="-1" strike="noStrike">
                <a:solidFill>
                  <a:srgbClr val="ff0000"/>
                </a:solidFill>
                <a:latin typeface="Arial"/>
                <a:ea typeface="Arial"/>
              </a:rPr>
              <a:t>AI</a:t>
            </a:r>
            <a:r>
              <a:rPr b="0" lang="zh-TW" sz="1600" spc="-1" strike="noStrike">
                <a:solidFill>
                  <a:srgbClr val="ff0000"/>
                </a:solidFill>
                <a:latin typeface="Arial"/>
                <a:ea typeface="Arial"/>
              </a:rPr>
              <a:t>人臉及物品辨識</a:t>
            </a:r>
            <a:r>
              <a:rPr b="0" lang="zh-TW" sz="1600" spc="-1" strike="noStrike">
                <a:solidFill>
                  <a:srgbClr val="000000"/>
                </a:solidFill>
                <a:latin typeface="Arial"/>
                <a:ea typeface="Arial"/>
              </a:rPr>
              <a:t>，以及綠色環保符合永續的電子紙螢幕，希望購物變得至智慧會且輕鬆便利。</a:t>
            </a:r>
            <a:endParaRPr b="0" lang="en-US" sz="1600" spc="-1" strike="noStrike">
              <a:solidFill>
                <a:srgbClr val="000000"/>
              </a:solidFill>
              <a:latin typeface="Arial"/>
            </a:endParaRPr>
          </a:p>
          <a:p>
            <a:pPr marL="457200" indent="-329760">
              <a:lnSpc>
                <a:spcPct val="100000"/>
              </a:lnSpc>
              <a:buClr>
                <a:srgbClr val="000000"/>
              </a:buClr>
              <a:buFont typeface="Arial"/>
              <a:buAutoNum type="arabicPeriod"/>
              <a:tabLst>
                <a:tab algn="l" pos="0"/>
              </a:tabLst>
            </a:pPr>
            <a:r>
              <a:rPr b="0" lang="en-US" sz="1600" spc="-1" strike="noStrike">
                <a:solidFill>
                  <a:srgbClr val="000000"/>
                </a:solidFill>
                <a:latin typeface="Arial"/>
                <a:ea typeface="Arial"/>
              </a:rPr>
              <a:t>AI CNN</a:t>
            </a:r>
            <a:r>
              <a:rPr b="0" lang="zh-TW" sz="1600" spc="-1" strike="noStrike">
                <a:solidFill>
                  <a:srgbClr val="000000"/>
                </a:solidFill>
                <a:latin typeface="Arial"/>
                <a:ea typeface="Arial"/>
              </a:rPr>
              <a:t>模型的設計還是有許多挑戰。尤其是如何在</a:t>
            </a:r>
            <a:r>
              <a:rPr b="0" lang="zh-TW" sz="1600" spc="-1" strike="noStrike">
                <a:solidFill>
                  <a:srgbClr val="ff0000"/>
                </a:solidFill>
                <a:latin typeface="Arial"/>
                <a:ea typeface="Arial"/>
              </a:rPr>
              <a:t>辨識率</a:t>
            </a:r>
            <a:r>
              <a:rPr b="0" lang="zh-TW" sz="1600" spc="-1" strike="noStrike">
                <a:solidFill>
                  <a:srgbClr val="000000"/>
                </a:solidFill>
                <a:latin typeface="Arial"/>
                <a:ea typeface="Arial"/>
              </a:rPr>
              <a:t>及微處理器記憶體執行</a:t>
            </a:r>
            <a:r>
              <a:rPr b="0" lang="zh-TW" sz="1600" spc="-1" strike="noStrike">
                <a:solidFill>
                  <a:srgbClr val="ff0000"/>
                </a:solidFill>
                <a:latin typeface="Arial"/>
                <a:ea typeface="Arial"/>
              </a:rPr>
              <a:t>容量限制</a:t>
            </a:r>
            <a:r>
              <a:rPr b="0" lang="zh-TW" sz="1600" spc="-1" strike="noStrike">
                <a:solidFill>
                  <a:srgbClr val="000000"/>
                </a:solidFill>
                <a:latin typeface="Arial"/>
                <a:ea typeface="Arial"/>
              </a:rPr>
              <a:t>的取捨。</a:t>
            </a:r>
            <a:endParaRPr b="0" lang="en-US" sz="1600" spc="-1" strike="noStrike">
              <a:solidFill>
                <a:srgbClr val="000000"/>
              </a:solidFill>
              <a:latin typeface="Arial"/>
            </a:endParaRPr>
          </a:p>
          <a:p>
            <a:pPr marL="457200" indent="-329760">
              <a:lnSpc>
                <a:spcPct val="100000"/>
              </a:lnSpc>
              <a:buClr>
                <a:srgbClr val="000000"/>
              </a:buClr>
              <a:buFont typeface="Arial"/>
              <a:buAutoNum type="arabicPeriod"/>
              <a:tabLst>
                <a:tab algn="l" pos="0"/>
              </a:tabLst>
            </a:pPr>
            <a:r>
              <a:rPr b="0" lang="zh-TW" sz="1600" spc="-1" strike="noStrike">
                <a:solidFill>
                  <a:srgbClr val="000000"/>
                </a:solidFill>
                <a:latin typeface="Arial"/>
                <a:ea typeface="Arial"/>
              </a:rPr>
              <a:t>疫情影響下組員集合在一起研發的時間不多，加上只有一個</a:t>
            </a:r>
            <a:r>
              <a:rPr b="0" lang="en-US" sz="1600" spc="-1" strike="noStrike">
                <a:solidFill>
                  <a:srgbClr val="000000"/>
                </a:solidFill>
                <a:latin typeface="Arial"/>
                <a:ea typeface="Arial"/>
              </a:rPr>
              <a:t>EM9D</a:t>
            </a:r>
            <a:r>
              <a:rPr b="0" lang="zh-TW" sz="1600" spc="-1" strike="noStrike">
                <a:solidFill>
                  <a:srgbClr val="000000"/>
                </a:solidFill>
                <a:latin typeface="Arial"/>
                <a:ea typeface="Arial"/>
              </a:rPr>
              <a:t>板子，在開發上採各自分工，最後整合個人成果，完成專案。</a:t>
            </a:r>
            <a:endParaRPr b="0" lang="en-US" sz="1600" spc="-1" strike="noStrike">
              <a:solidFill>
                <a:srgbClr val="000000"/>
              </a:solidFill>
              <a:latin typeface="Arial"/>
            </a:endParaRPr>
          </a:p>
          <a:p>
            <a:pPr>
              <a:lnSpc>
                <a:spcPct val="100000"/>
              </a:lnSpc>
              <a:spcBef>
                <a:spcPts val="499"/>
              </a:spcBef>
              <a:tabLst>
                <a:tab algn="l" pos="0"/>
              </a:tabLst>
            </a:pPr>
            <a:r>
              <a:rPr b="1" lang="zh-TW" sz="1600" spc="-1" strike="noStrike">
                <a:solidFill>
                  <a:srgbClr val="000000"/>
                </a:solidFill>
                <a:latin typeface="Arial"/>
                <a:ea typeface="Arial"/>
              </a:rPr>
              <a:t>未來展望</a:t>
            </a:r>
            <a:r>
              <a:rPr b="1" lang="en-US" sz="1600" spc="-1" strike="noStrike">
                <a:solidFill>
                  <a:srgbClr val="000000"/>
                </a:solidFill>
                <a:latin typeface="Arial"/>
                <a:ea typeface="Arial"/>
              </a:rPr>
              <a:t>:</a:t>
            </a:r>
            <a:endParaRPr b="0" lang="en-US" sz="1600" spc="-1" strike="noStrike">
              <a:solidFill>
                <a:srgbClr val="000000"/>
              </a:solidFill>
              <a:latin typeface="Arial"/>
            </a:endParaRPr>
          </a:p>
          <a:p>
            <a:pPr marL="457200" indent="-329760">
              <a:lnSpc>
                <a:spcPct val="100000"/>
              </a:lnSpc>
              <a:spcBef>
                <a:spcPts val="499"/>
              </a:spcBef>
              <a:buClr>
                <a:srgbClr val="000000"/>
              </a:buClr>
              <a:buFont typeface="Arial"/>
              <a:buAutoNum type="arabicPeriod"/>
              <a:tabLst>
                <a:tab algn="l" pos="0"/>
              </a:tabLst>
            </a:pPr>
            <a:r>
              <a:rPr b="0" lang="zh-TW" sz="1600" spc="-1" strike="noStrike">
                <a:solidFill>
                  <a:srgbClr val="000000"/>
                </a:solidFill>
                <a:latin typeface="Arial"/>
                <a:ea typeface="Arial"/>
              </a:rPr>
              <a:t>目前設計可以辨識三個人及四樣物品，希望未來能夠增加更多不同種類且較難分辨的物品類型，例如生鮮以及肉類等等。</a:t>
            </a:r>
            <a:endParaRPr b="0" lang="en-US" sz="1600" spc="-1" strike="noStrike">
              <a:solidFill>
                <a:srgbClr val="000000"/>
              </a:solidFill>
              <a:latin typeface="Arial"/>
            </a:endParaRPr>
          </a:p>
          <a:p>
            <a:pPr marL="457200" indent="-329760">
              <a:lnSpc>
                <a:spcPct val="100000"/>
              </a:lnSpc>
              <a:buClr>
                <a:srgbClr val="000000"/>
              </a:buClr>
              <a:buFont typeface="Arial"/>
              <a:buAutoNum type="arabicPeriod"/>
              <a:tabLst>
                <a:tab algn="l" pos="0"/>
              </a:tabLst>
            </a:pPr>
            <a:r>
              <a:rPr b="0" lang="zh-TW" sz="1600" spc="-1" strike="noStrike">
                <a:solidFill>
                  <a:srgbClr val="000000"/>
                </a:solidFill>
                <a:latin typeface="Arial"/>
                <a:ea typeface="Arial"/>
              </a:rPr>
              <a:t>辨識準確率大約有</a:t>
            </a:r>
            <a:r>
              <a:rPr b="0" lang="en-US" sz="1600" spc="-1" strike="noStrike">
                <a:solidFill>
                  <a:srgbClr val="000000"/>
                </a:solidFill>
                <a:latin typeface="Arial"/>
                <a:ea typeface="Arial"/>
              </a:rPr>
              <a:t>90%</a:t>
            </a:r>
            <a:r>
              <a:rPr b="0" lang="zh-TW" sz="1600" spc="-1" strike="noStrike">
                <a:solidFill>
                  <a:srgbClr val="000000"/>
                </a:solidFill>
                <a:latin typeface="Arial"/>
                <a:ea typeface="Arial"/>
              </a:rPr>
              <a:t>，由於時間有限，未來希望能透過更多的測試</a:t>
            </a:r>
            <a:r>
              <a:rPr b="0" lang="en-US" sz="1600" spc="-1" strike="noStrike">
                <a:solidFill>
                  <a:srgbClr val="000000"/>
                </a:solidFill>
                <a:latin typeface="Arial"/>
                <a:ea typeface="Arial"/>
              </a:rPr>
              <a:t>(</a:t>
            </a:r>
            <a:r>
              <a:rPr b="0" lang="zh-TW" sz="1600" spc="-1" strike="noStrike">
                <a:solidFill>
                  <a:srgbClr val="000000"/>
                </a:solidFill>
                <a:latin typeface="Arial"/>
                <a:ea typeface="Arial"/>
              </a:rPr>
              <a:t>不同鏡頭、更多參考變數</a:t>
            </a:r>
            <a:r>
              <a:rPr b="0" lang="en-US" sz="1600" spc="-1" strike="noStrike">
                <a:solidFill>
                  <a:srgbClr val="000000"/>
                </a:solidFill>
                <a:latin typeface="Arial"/>
                <a:ea typeface="Arial"/>
              </a:rPr>
              <a:t>)</a:t>
            </a:r>
            <a:r>
              <a:rPr b="0" lang="zh-TW" sz="1600" spc="-1" strike="noStrike">
                <a:solidFill>
                  <a:srgbClr val="000000"/>
                </a:solidFill>
                <a:latin typeface="Arial"/>
                <a:ea typeface="Arial"/>
              </a:rPr>
              <a:t>來研究改進訓練提升辨識的準確度。</a:t>
            </a:r>
            <a:endParaRPr b="0" lang="en-US" sz="1600" spc="-1" strike="noStrike">
              <a:solidFill>
                <a:srgbClr val="000000"/>
              </a:solidFill>
              <a:latin typeface="Arial"/>
            </a:endParaRPr>
          </a:p>
          <a:p>
            <a:pPr marL="457200" indent="-329760">
              <a:lnSpc>
                <a:spcPct val="100000"/>
              </a:lnSpc>
              <a:buClr>
                <a:srgbClr val="000000"/>
              </a:buClr>
              <a:buFont typeface="Arial"/>
              <a:buAutoNum type="arabicPeriod"/>
              <a:tabLst>
                <a:tab algn="l" pos="0"/>
              </a:tabLst>
            </a:pPr>
            <a:r>
              <a:rPr b="0" lang="zh-TW" sz="1600" spc="-1" strike="noStrike">
                <a:solidFill>
                  <a:srgbClr val="000000"/>
                </a:solidFill>
                <a:latin typeface="Arial"/>
                <a:ea typeface="Arial"/>
              </a:rPr>
              <a:t>與學校福利社合作，實際提供同學使用，汲取使用回饋並持續改善功能。</a:t>
            </a:r>
            <a:r>
              <a:rPr b="0" lang="en-US" sz="1600" spc="-1" strike="noStrike">
                <a:solidFill>
                  <a:srgbClr val="000000"/>
                </a:solidFill>
                <a:latin typeface="Arial"/>
                <a:ea typeface="Arial"/>
              </a:rPr>
              <a:t>	</a:t>
            </a:r>
            <a:endParaRPr b="0" lang="en-US" sz="1600" spc="-1" strike="noStrike">
              <a:solidFill>
                <a:srgbClr val="000000"/>
              </a:solidFill>
              <a:latin typeface="Arial"/>
            </a:endParaRPr>
          </a:p>
        </p:txBody>
      </p:sp>
      <p:sp>
        <p:nvSpPr>
          <p:cNvPr id="457" name="Google Shape;465;p29"/>
          <p:cNvSpPr txBox="1"/>
          <p:nvPr/>
        </p:nvSpPr>
        <p:spPr>
          <a:xfrm>
            <a:off x="343080" y="0"/>
            <a:ext cx="8458200" cy="754200"/>
          </a:xfrm>
          <a:prstGeom prst="rect">
            <a:avLst/>
          </a:prstGeom>
          <a:noFill/>
          <a:ln w="0">
            <a:noFill/>
          </a:ln>
        </p:spPr>
        <p:txBody>
          <a:bodyPr lIns="68400" rIns="68400" tIns="34200" bIns="34200" anchor="b">
            <a:noAutofit/>
          </a:bodyPr>
          <a:p>
            <a:pPr>
              <a:lnSpc>
                <a:spcPct val="100000"/>
              </a:lnSpc>
              <a:tabLst>
                <a:tab algn="l" pos="0"/>
              </a:tabLst>
            </a:pPr>
            <a:r>
              <a:rPr b="1" lang="zh-TW" sz="2400" spc="-1" strike="noStrike">
                <a:solidFill>
                  <a:srgbClr val="000000"/>
                </a:solidFill>
                <a:latin typeface="Arial"/>
                <a:ea typeface="Arial"/>
              </a:rPr>
              <a:t>總結與展望</a:t>
            </a:r>
            <a:endParaRPr b="0" lang="en-US" sz="2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8" name="Google Shape;474;p31"/>
          <p:cNvSpPr/>
          <p:nvPr/>
        </p:nvSpPr>
        <p:spPr>
          <a:xfrm>
            <a:off x="3450600" y="1896480"/>
            <a:ext cx="3407040" cy="914760"/>
          </a:xfrm>
          <a:prstGeom prst="rect">
            <a:avLst/>
          </a:prstGeom>
          <a:noFill/>
          <a:ln w="0">
            <a:noFill/>
          </a:ln>
        </p:spPr>
        <p:style>
          <a:lnRef idx="0"/>
          <a:fillRef idx="0"/>
          <a:effectRef idx="0"/>
          <a:fontRef idx="minor"/>
        </p:style>
        <p:txBody>
          <a:bodyPr>
            <a:spAutoFit/>
          </a:bodyPr>
          <a:p>
            <a:pPr>
              <a:lnSpc>
                <a:spcPct val="100000"/>
              </a:lnSpc>
              <a:tabLst>
                <a:tab algn="l" pos="0"/>
              </a:tabLst>
            </a:pPr>
            <a:r>
              <a:rPr b="1" lang="en-US" sz="5400" spc="-1" strike="noStrike">
                <a:solidFill>
                  <a:srgbClr val="4f2683"/>
                </a:solidFill>
                <a:latin typeface="Arial"/>
                <a:ea typeface="Arial"/>
              </a:rPr>
              <a:t>Q&amp;A</a:t>
            </a:r>
            <a:endParaRPr b="0" lang="en-US" sz="5400" spc="-1" strike="noStrike">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3" name="Google Shape;127;p5"/>
          <p:cNvSpPr txBox="1"/>
          <p:nvPr/>
        </p:nvSpPr>
        <p:spPr>
          <a:xfrm>
            <a:off x="562680" y="1054800"/>
            <a:ext cx="7739640" cy="3689640"/>
          </a:xfrm>
          <a:prstGeom prst="rect">
            <a:avLst/>
          </a:prstGeom>
          <a:noFill/>
          <a:ln w="0">
            <a:noFill/>
          </a:ln>
        </p:spPr>
        <p:txBody>
          <a:bodyPr lIns="68400" rIns="68400" tIns="144000" bIns="144000">
            <a:normAutofit fontScale="91000"/>
          </a:bodyPr>
          <a:p>
            <a:pPr>
              <a:lnSpc>
                <a:spcPct val="115000"/>
              </a:lnSpc>
              <a:tabLst>
                <a:tab algn="l" pos="0"/>
              </a:tabLst>
            </a:pPr>
            <a:r>
              <a:rPr b="1" lang="en-US" sz="1800" spc="-1" strike="noStrike">
                <a:solidFill>
                  <a:srgbClr val="000000"/>
                </a:solidFill>
                <a:latin typeface="Arial"/>
                <a:ea typeface="Arial"/>
              </a:rPr>
              <a:t>    </a:t>
            </a:r>
            <a:r>
              <a:rPr b="0" lang="zh-TW" sz="2000" spc="-1" strike="noStrike">
                <a:solidFill>
                  <a:srgbClr val="000000"/>
                </a:solidFill>
                <a:latin typeface="Arial"/>
                <a:ea typeface="Arial"/>
              </a:rPr>
              <a:t>本作品利用</a:t>
            </a:r>
            <a:r>
              <a:rPr b="0" lang="en-US" sz="2000" spc="-1" strike="noStrike">
                <a:solidFill>
                  <a:srgbClr val="000000"/>
                </a:solidFill>
                <a:latin typeface="Arial"/>
                <a:ea typeface="Arial"/>
              </a:rPr>
              <a:t>ARC EM9D AIoT </a:t>
            </a:r>
            <a:r>
              <a:rPr b="0" lang="zh-TW" sz="2000" spc="-1" strike="noStrike">
                <a:solidFill>
                  <a:srgbClr val="000000"/>
                </a:solidFill>
                <a:latin typeface="Arial"/>
                <a:ea typeface="Arial"/>
              </a:rPr>
              <a:t>開發板，將購物車結合</a:t>
            </a:r>
            <a:r>
              <a:rPr b="1" lang="zh-TW" sz="2000" spc="-1" strike="noStrike">
                <a:solidFill>
                  <a:srgbClr val="000000"/>
                </a:solidFill>
                <a:latin typeface="Arial"/>
                <a:ea typeface="Arial"/>
              </a:rPr>
              <a:t>人工智慧物聯網</a:t>
            </a:r>
            <a:r>
              <a:rPr b="0" lang="zh-TW" sz="2000" spc="-1" strike="noStrike">
                <a:solidFill>
                  <a:srgbClr val="000000"/>
                </a:solidFill>
                <a:latin typeface="Arial"/>
                <a:ea typeface="Arial"/>
              </a:rPr>
              <a:t>與</a:t>
            </a:r>
            <a:r>
              <a:rPr b="1" lang="zh-TW" sz="2000" spc="-1" strike="noStrike">
                <a:solidFill>
                  <a:srgbClr val="000000"/>
                </a:solidFill>
                <a:latin typeface="Arial"/>
                <a:ea typeface="Arial"/>
              </a:rPr>
              <a:t>雲端</a:t>
            </a:r>
            <a:r>
              <a:rPr b="1" lang="en-US" sz="2000" spc="-1" strike="noStrike">
                <a:solidFill>
                  <a:srgbClr val="000000"/>
                </a:solidFill>
                <a:latin typeface="Arial"/>
                <a:ea typeface="Arial"/>
              </a:rPr>
              <a:t>APP</a:t>
            </a:r>
            <a:r>
              <a:rPr b="0" lang="zh-TW" sz="2000" spc="-1" strike="noStrike">
                <a:solidFill>
                  <a:srgbClr val="000000"/>
                </a:solidFill>
                <a:latin typeface="Arial"/>
                <a:ea typeface="Arial"/>
              </a:rPr>
              <a:t>的功能，簡化實體超市購物流程，並提高購物效率，讓購物的過程更人性化及便利，並設法改善傳統排隊結帳的問題藉此來減少人員接觸以達到防疫及節省廠商人力及時間成本的目的。</a:t>
            </a:r>
            <a:endParaRPr b="0" lang="en-US" sz="2000" spc="-1" strike="noStrike">
              <a:solidFill>
                <a:srgbClr val="000000"/>
              </a:solidFill>
              <a:latin typeface="Arial"/>
            </a:endParaRPr>
          </a:p>
          <a:p>
            <a:pPr>
              <a:lnSpc>
                <a:spcPct val="115000"/>
              </a:lnSpc>
              <a:tabLst>
                <a:tab algn="l" pos="0"/>
              </a:tabLst>
            </a:pPr>
            <a:endParaRPr b="0" lang="en-US" sz="2000" spc="-1" strike="noStrike">
              <a:solidFill>
                <a:srgbClr val="000000"/>
              </a:solidFill>
              <a:latin typeface="Arial"/>
            </a:endParaRPr>
          </a:p>
          <a:p>
            <a:pPr>
              <a:lnSpc>
                <a:spcPct val="115000"/>
              </a:lnSpc>
              <a:tabLst>
                <a:tab algn="l" pos="0"/>
              </a:tabLst>
            </a:pPr>
            <a:r>
              <a:rPr b="0" lang="en-US" sz="2000" spc="-1" strike="noStrike">
                <a:solidFill>
                  <a:srgbClr val="000000"/>
                </a:solidFill>
                <a:latin typeface="Arial"/>
                <a:ea typeface="Arial"/>
              </a:rPr>
              <a:t>    </a:t>
            </a:r>
            <a:r>
              <a:rPr b="0" lang="zh-TW" sz="2000" spc="-1" strike="noStrike">
                <a:solidFill>
                  <a:srgbClr val="000000"/>
                </a:solidFill>
                <a:latin typeface="Arial"/>
                <a:ea typeface="Arial"/>
              </a:rPr>
              <a:t>系統主要功能包含透過 </a:t>
            </a:r>
            <a:r>
              <a:rPr b="0" lang="en-US" sz="2000" spc="-1" strike="noStrike">
                <a:solidFill>
                  <a:srgbClr val="000000"/>
                </a:solidFill>
                <a:latin typeface="Arial"/>
                <a:ea typeface="Arial"/>
              </a:rPr>
              <a:t>ARC EM9D AIoT </a:t>
            </a:r>
            <a:r>
              <a:rPr b="0" lang="zh-TW" sz="2000" spc="-1" strike="noStrike">
                <a:solidFill>
                  <a:srgbClr val="000000"/>
                </a:solidFill>
                <a:latin typeface="Arial"/>
                <a:ea typeface="Arial"/>
              </a:rPr>
              <a:t>開發板進行</a:t>
            </a:r>
            <a:r>
              <a:rPr b="0" lang="en-US" sz="2000" spc="-1" strike="noStrike">
                <a:solidFill>
                  <a:srgbClr val="000000"/>
                </a:solidFill>
                <a:latin typeface="Arial"/>
                <a:ea typeface="Arial"/>
              </a:rPr>
              <a:t>AI</a:t>
            </a:r>
            <a:r>
              <a:rPr b="0" lang="zh-TW" sz="2000" spc="-1" strike="noStrike">
                <a:solidFill>
                  <a:srgbClr val="000000"/>
                </a:solidFill>
                <a:latin typeface="Arial"/>
                <a:ea typeface="Arial"/>
              </a:rPr>
              <a:t>人臉辨識，登入會員身分並同時完成實名制登錄後，結合手機</a:t>
            </a:r>
            <a:r>
              <a:rPr b="0" lang="en-US" sz="2000" spc="-1" strike="noStrike">
                <a:solidFill>
                  <a:srgbClr val="000000"/>
                </a:solidFill>
                <a:latin typeface="Arial"/>
                <a:ea typeface="Arial"/>
              </a:rPr>
              <a:t>APP</a:t>
            </a:r>
            <a:r>
              <a:rPr b="0" lang="zh-TW" sz="2000" spc="-1" strike="noStrike">
                <a:solidFill>
                  <a:srgbClr val="000000"/>
                </a:solidFill>
                <a:latin typeface="Arial"/>
                <a:ea typeface="Arial"/>
              </a:rPr>
              <a:t>，讓顧客可以編輯購買備忘清單，上傳至雲端並同步顯示在購物車上的電子紙顯示螢幕供查看，最後透過</a:t>
            </a:r>
            <a:r>
              <a:rPr b="0" lang="en-US" sz="2000" spc="-1" strike="noStrike">
                <a:solidFill>
                  <a:srgbClr val="000000"/>
                </a:solidFill>
                <a:latin typeface="Arial"/>
                <a:ea typeface="Arial"/>
              </a:rPr>
              <a:t>AI</a:t>
            </a:r>
            <a:r>
              <a:rPr b="0" lang="zh-TW" sz="2000" spc="-1" strike="noStrike">
                <a:solidFill>
                  <a:srgbClr val="000000"/>
                </a:solidFill>
                <a:latin typeface="Arial"/>
                <a:ea typeface="Arial"/>
              </a:rPr>
              <a:t>物品辨識和自動結帳的功能，完成無結帳人員接觸並省下排隊的時間。</a:t>
            </a:r>
            <a:endParaRPr b="0" lang="en-US" sz="2000" spc="-1" strike="noStrike">
              <a:solidFill>
                <a:srgbClr val="000000"/>
              </a:solidFill>
              <a:latin typeface="Arial"/>
            </a:endParaRPr>
          </a:p>
        </p:txBody>
      </p:sp>
      <p:sp>
        <p:nvSpPr>
          <p:cNvPr id="234" name="Google Shape;128;p5"/>
          <p:cNvSpPr txBox="1"/>
          <p:nvPr/>
        </p:nvSpPr>
        <p:spPr>
          <a:xfrm>
            <a:off x="316080" y="327240"/>
            <a:ext cx="1023120" cy="529920"/>
          </a:xfrm>
          <a:prstGeom prst="rect">
            <a:avLst/>
          </a:prstGeom>
          <a:noFill/>
          <a:ln w="0">
            <a:noFill/>
          </a:ln>
        </p:spPr>
        <p:txBody>
          <a:bodyPr lIns="68400" rIns="68400" tIns="34200" bIns="34200" anchor="b">
            <a:noAutofit/>
          </a:bodyPr>
          <a:p>
            <a:pPr>
              <a:lnSpc>
                <a:spcPct val="100000"/>
              </a:lnSpc>
              <a:tabLst>
                <a:tab algn="l" pos="0"/>
              </a:tabLst>
            </a:pPr>
            <a:r>
              <a:rPr b="1" lang="zh-TW" sz="2400" spc="-1" strike="noStrike">
                <a:solidFill>
                  <a:srgbClr val="000000"/>
                </a:solidFill>
                <a:latin typeface="Arial"/>
                <a:ea typeface="Arial"/>
              </a:rPr>
              <a:t>摘要</a:t>
            </a:r>
            <a:endParaRPr b="0" lang="en-US" sz="2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5" name="Google Shape;133;p6"/>
          <p:cNvSpPr txBox="1"/>
          <p:nvPr/>
        </p:nvSpPr>
        <p:spPr>
          <a:xfrm>
            <a:off x="342720" y="690840"/>
            <a:ext cx="7738920" cy="1026000"/>
          </a:xfrm>
          <a:prstGeom prst="rect">
            <a:avLst/>
          </a:prstGeom>
          <a:noFill/>
          <a:ln w="0">
            <a:noFill/>
          </a:ln>
        </p:spPr>
        <p:txBody>
          <a:bodyPr lIns="68400" rIns="68400" tIns="34200" bIns="34200" anchor="ctr">
            <a:normAutofit/>
          </a:bodyPr>
          <a:p>
            <a:pPr>
              <a:lnSpc>
                <a:spcPct val="100000"/>
              </a:lnSpc>
              <a:tabLst>
                <a:tab algn="l" pos="0"/>
              </a:tabLst>
            </a:pPr>
            <a:r>
              <a:rPr b="1" lang="en-US" sz="3000" spc="-1" strike="noStrike">
                <a:solidFill>
                  <a:srgbClr val="4f2683"/>
                </a:solidFill>
                <a:latin typeface="Arial"/>
                <a:ea typeface="Arial"/>
              </a:rPr>
              <a:t>Agenda</a:t>
            </a:r>
            <a:endParaRPr b="0" lang="en-US" sz="3000" spc="-1" strike="noStrike">
              <a:solidFill>
                <a:srgbClr val="000000"/>
              </a:solidFill>
              <a:latin typeface="Arial"/>
            </a:endParaRPr>
          </a:p>
        </p:txBody>
      </p:sp>
      <p:sp>
        <p:nvSpPr>
          <p:cNvPr id="236" name="Google Shape;134;p6"/>
          <p:cNvSpPr txBox="1"/>
          <p:nvPr/>
        </p:nvSpPr>
        <p:spPr>
          <a:xfrm>
            <a:off x="342720" y="1807200"/>
            <a:ext cx="8458560" cy="2992680"/>
          </a:xfrm>
          <a:prstGeom prst="rect">
            <a:avLst/>
          </a:prstGeom>
          <a:noFill/>
          <a:ln w="0">
            <a:noFill/>
          </a:ln>
        </p:spPr>
        <p:txBody>
          <a:bodyPr lIns="68400" rIns="68400" tIns="34200" bIns="34200">
            <a:normAutofit/>
          </a:bodyPr>
          <a:p>
            <a:pPr marL="177840" indent="-171000">
              <a:lnSpc>
                <a:spcPct val="100000"/>
              </a:lnSpc>
              <a:buClr>
                <a:srgbClr val="b4b2b0"/>
              </a:buClr>
              <a:buFont typeface="Arial"/>
              <a:buChar char="•"/>
            </a:pPr>
            <a:r>
              <a:rPr b="1" lang="zh-TW" sz="2100" spc="-1" strike="noStrike">
                <a:solidFill>
                  <a:srgbClr val="b4b2b0"/>
                </a:solidFill>
                <a:latin typeface="Arial"/>
                <a:ea typeface="Arial"/>
              </a:rPr>
              <a:t>作品概述</a:t>
            </a:r>
            <a:endParaRPr b="0" lang="en-US" sz="2100" spc="-1" strike="noStrike">
              <a:solidFill>
                <a:srgbClr val="000000"/>
              </a:solidFill>
              <a:latin typeface="Arial"/>
            </a:endParaRPr>
          </a:p>
          <a:p>
            <a:pPr marL="177840" indent="-171000">
              <a:lnSpc>
                <a:spcPct val="100000"/>
              </a:lnSpc>
              <a:spcBef>
                <a:spcPts val="499"/>
              </a:spcBef>
              <a:buClr>
                <a:srgbClr val="000000"/>
              </a:buClr>
              <a:buFont typeface="Arial"/>
              <a:buChar char="•"/>
            </a:pPr>
            <a:r>
              <a:rPr b="1" lang="zh-TW" sz="2100" spc="-1" strike="noStrike">
                <a:solidFill>
                  <a:srgbClr val="000000"/>
                </a:solidFill>
                <a:latin typeface="Arial"/>
                <a:ea typeface="Arial"/>
              </a:rPr>
              <a:t>難點</a:t>
            </a:r>
            <a:r>
              <a:rPr b="1" lang="en-US" sz="2100" spc="-1" strike="noStrike">
                <a:solidFill>
                  <a:srgbClr val="000000"/>
                </a:solidFill>
                <a:latin typeface="Arial"/>
                <a:ea typeface="Arial"/>
              </a:rPr>
              <a:t>&amp;</a:t>
            </a:r>
            <a:r>
              <a:rPr b="1" lang="zh-TW" sz="2100" spc="-1" strike="noStrike">
                <a:solidFill>
                  <a:srgbClr val="000000"/>
                </a:solidFill>
                <a:latin typeface="Arial"/>
                <a:ea typeface="Arial"/>
              </a:rPr>
              <a:t>創新</a:t>
            </a:r>
            <a:endParaRPr b="0" lang="en-US" sz="2100" spc="-1" strike="noStrike">
              <a:solidFill>
                <a:srgbClr val="000000"/>
              </a:solidFill>
              <a:latin typeface="Arial"/>
            </a:endParaRPr>
          </a:p>
          <a:p>
            <a:pPr marL="177840" indent="-171000">
              <a:lnSpc>
                <a:spcPct val="100000"/>
              </a:lnSpc>
              <a:spcBef>
                <a:spcPts val="499"/>
              </a:spcBef>
              <a:buClr>
                <a:srgbClr val="b4b2b0"/>
              </a:buClr>
              <a:buFont typeface="Arial"/>
              <a:buChar char="•"/>
            </a:pPr>
            <a:r>
              <a:rPr b="1" lang="zh-TW" sz="2100" spc="-1" strike="noStrike">
                <a:solidFill>
                  <a:srgbClr val="b4b2b0"/>
                </a:solidFill>
                <a:latin typeface="Arial"/>
                <a:ea typeface="Arial"/>
              </a:rPr>
              <a:t>設計</a:t>
            </a:r>
            <a:r>
              <a:rPr b="1" lang="en-US" sz="2100" spc="-1" strike="noStrike">
                <a:solidFill>
                  <a:srgbClr val="b4b2b0"/>
                </a:solidFill>
                <a:latin typeface="Arial"/>
                <a:ea typeface="Arial"/>
              </a:rPr>
              <a:t>&amp;</a:t>
            </a:r>
            <a:r>
              <a:rPr b="1" lang="zh-TW" sz="2100" spc="-1" strike="noStrike">
                <a:solidFill>
                  <a:srgbClr val="b4b2b0"/>
                </a:solidFill>
                <a:latin typeface="Arial"/>
                <a:ea typeface="Arial"/>
              </a:rPr>
              <a:t>實現</a:t>
            </a:r>
            <a:endParaRPr b="0" lang="en-US" sz="2100" spc="-1" strike="noStrike">
              <a:solidFill>
                <a:srgbClr val="000000"/>
              </a:solidFill>
              <a:latin typeface="Arial"/>
            </a:endParaRPr>
          </a:p>
          <a:p>
            <a:pPr marL="177840" indent="-171000">
              <a:lnSpc>
                <a:spcPct val="100000"/>
              </a:lnSpc>
              <a:spcBef>
                <a:spcPts val="499"/>
              </a:spcBef>
              <a:buClr>
                <a:srgbClr val="b4b2b0"/>
              </a:buClr>
              <a:buFont typeface="Arial"/>
              <a:buChar char="•"/>
            </a:pPr>
            <a:r>
              <a:rPr b="1" lang="zh-TW" sz="2100" spc="-1" strike="noStrike">
                <a:solidFill>
                  <a:srgbClr val="b4b2b0"/>
                </a:solidFill>
                <a:latin typeface="Arial"/>
                <a:ea typeface="Arial"/>
              </a:rPr>
              <a:t>成果展示</a:t>
            </a:r>
            <a:endParaRPr b="0" lang="en-US" sz="2100" spc="-1" strike="noStrike">
              <a:solidFill>
                <a:srgbClr val="000000"/>
              </a:solidFill>
              <a:latin typeface="Arial"/>
            </a:endParaRPr>
          </a:p>
          <a:p>
            <a:pPr marL="177840" indent="-171000">
              <a:lnSpc>
                <a:spcPct val="100000"/>
              </a:lnSpc>
              <a:spcBef>
                <a:spcPts val="499"/>
              </a:spcBef>
              <a:buClr>
                <a:srgbClr val="b4b2b0"/>
              </a:buClr>
              <a:buFont typeface="Arial"/>
              <a:buChar char="•"/>
            </a:pPr>
            <a:r>
              <a:rPr b="1" lang="en-US" sz="2100" spc="-1" strike="noStrike">
                <a:solidFill>
                  <a:srgbClr val="b4b2b0"/>
                </a:solidFill>
                <a:latin typeface="Arial"/>
                <a:ea typeface="Arial"/>
              </a:rPr>
              <a:t>demo</a:t>
            </a:r>
            <a:endParaRPr b="0" lang="en-US" sz="2100" spc="-1" strike="noStrike">
              <a:solidFill>
                <a:srgbClr val="000000"/>
              </a:solidFill>
              <a:latin typeface="Arial"/>
            </a:endParaRPr>
          </a:p>
          <a:p>
            <a:pPr marL="177840" indent="-171000">
              <a:lnSpc>
                <a:spcPct val="100000"/>
              </a:lnSpc>
              <a:spcBef>
                <a:spcPts val="499"/>
              </a:spcBef>
              <a:buClr>
                <a:srgbClr val="b4b2b0"/>
              </a:buClr>
              <a:buFont typeface="Arial"/>
              <a:buChar char="•"/>
            </a:pPr>
            <a:r>
              <a:rPr b="1" lang="zh-TW" sz="2100" spc="-1" strike="noStrike">
                <a:solidFill>
                  <a:srgbClr val="b4b2b0"/>
                </a:solidFill>
                <a:latin typeface="Arial"/>
                <a:ea typeface="Arial"/>
              </a:rPr>
              <a:t>總結</a:t>
            </a:r>
            <a:r>
              <a:rPr b="1" lang="en-US" sz="2100" spc="-1" strike="noStrike">
                <a:solidFill>
                  <a:srgbClr val="b4b2b0"/>
                </a:solidFill>
                <a:latin typeface="Arial"/>
                <a:ea typeface="Arial"/>
              </a:rPr>
              <a:t>&amp;</a:t>
            </a:r>
            <a:r>
              <a:rPr b="1" lang="zh-TW" sz="2100" spc="-1" strike="noStrike">
                <a:solidFill>
                  <a:srgbClr val="b4b2b0"/>
                </a:solidFill>
                <a:latin typeface="Arial"/>
                <a:ea typeface="Arial"/>
              </a:rPr>
              <a:t>展望</a:t>
            </a:r>
            <a:endParaRPr b="0" lang="en-US" sz="2100" spc="-1" strike="noStrike">
              <a:solidFill>
                <a:srgbClr val="000000"/>
              </a:solidFill>
              <a:latin typeface="Arial"/>
            </a:endParaRPr>
          </a:p>
          <a:p>
            <a:pPr marL="177840" indent="-37800">
              <a:lnSpc>
                <a:spcPct val="100000"/>
              </a:lnSpc>
              <a:spcBef>
                <a:spcPts val="499"/>
              </a:spcBef>
              <a:tabLst>
                <a:tab algn="l" pos="0"/>
              </a:tabLst>
            </a:pPr>
            <a:endParaRPr b="0" lang="en-US" sz="21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7" name="Google Shape;139;p7"/>
          <p:cNvSpPr txBox="1"/>
          <p:nvPr/>
        </p:nvSpPr>
        <p:spPr>
          <a:xfrm>
            <a:off x="342720" y="1117440"/>
            <a:ext cx="8458560" cy="3634560"/>
          </a:xfrm>
          <a:prstGeom prst="rect">
            <a:avLst/>
          </a:prstGeom>
          <a:noFill/>
          <a:ln w="0">
            <a:noFill/>
          </a:ln>
        </p:spPr>
        <p:txBody>
          <a:bodyPr lIns="68400" rIns="68400" tIns="34200" bIns="34200">
            <a:noAutofit/>
          </a:bodyPr>
          <a:p>
            <a:pPr>
              <a:lnSpc>
                <a:spcPct val="100000"/>
              </a:lnSpc>
              <a:spcBef>
                <a:spcPts val="499"/>
              </a:spcBef>
              <a:tabLst>
                <a:tab algn="l" pos="0"/>
              </a:tabLst>
            </a:pPr>
            <a:r>
              <a:rPr b="1" lang="zh-TW" sz="1800" spc="-1" strike="noStrike">
                <a:solidFill>
                  <a:srgbClr val="000000"/>
                </a:solidFill>
                <a:latin typeface="Arial"/>
                <a:ea typeface="Arial"/>
              </a:rPr>
              <a:t>難點</a:t>
            </a:r>
            <a:r>
              <a:rPr b="1" lang="en-US" sz="1800" spc="-1" strike="noStrike">
                <a:solidFill>
                  <a:srgbClr val="000000"/>
                </a:solidFill>
                <a:latin typeface="Arial"/>
                <a:ea typeface="Arial"/>
              </a:rPr>
              <a:t>:</a:t>
            </a:r>
            <a:endParaRPr b="0" lang="en-US" sz="1800" spc="-1" strike="noStrike">
              <a:solidFill>
                <a:srgbClr val="000000"/>
              </a:solidFill>
              <a:latin typeface="Arial"/>
            </a:endParaRPr>
          </a:p>
          <a:p>
            <a:pPr marL="457200" indent="-329760">
              <a:lnSpc>
                <a:spcPct val="100000"/>
              </a:lnSpc>
              <a:spcBef>
                <a:spcPts val="499"/>
              </a:spcBef>
              <a:buClr>
                <a:srgbClr val="000000"/>
              </a:buClr>
              <a:buFont typeface="Arial"/>
              <a:buChar char="-"/>
              <a:tabLst>
                <a:tab algn="l" pos="0"/>
              </a:tabLst>
            </a:pPr>
            <a:r>
              <a:rPr b="0" lang="en-US" sz="1600" spc="-1" strike="noStrike">
                <a:solidFill>
                  <a:srgbClr val="000000"/>
                </a:solidFill>
                <a:latin typeface="Arial"/>
                <a:ea typeface="Arial"/>
              </a:rPr>
              <a:t>AI</a:t>
            </a:r>
            <a:r>
              <a:rPr b="0" lang="zh-TW" sz="1600" spc="-1" strike="noStrike">
                <a:solidFill>
                  <a:srgbClr val="000000"/>
                </a:solidFill>
                <a:latin typeface="Arial"/>
                <a:ea typeface="Arial"/>
              </a:rPr>
              <a:t>人臉及物件模型訓練識別正確率是否能合乎需求</a:t>
            </a:r>
            <a:endParaRPr b="0" lang="en-US" sz="1600" spc="-1" strike="noStrike">
              <a:solidFill>
                <a:srgbClr val="000000"/>
              </a:solidFill>
              <a:latin typeface="Arial"/>
            </a:endParaRPr>
          </a:p>
          <a:p>
            <a:pPr marL="457200" indent="-329760">
              <a:lnSpc>
                <a:spcPct val="100000"/>
              </a:lnSpc>
              <a:buClr>
                <a:srgbClr val="000000"/>
              </a:buClr>
              <a:buFont typeface="Arial"/>
              <a:buChar char="-"/>
              <a:tabLst>
                <a:tab algn="l" pos="0"/>
              </a:tabLst>
            </a:pPr>
            <a:r>
              <a:rPr b="0" lang="zh-TW" sz="1600" spc="-1" strike="noStrike">
                <a:solidFill>
                  <a:srgbClr val="000000"/>
                </a:solidFill>
                <a:latin typeface="Arial"/>
                <a:ea typeface="Arial"/>
              </a:rPr>
              <a:t>推車內商品變更或數量增減時，</a:t>
            </a:r>
            <a:r>
              <a:rPr b="0" lang="en-US" sz="1600" spc="-1" strike="noStrike">
                <a:solidFill>
                  <a:srgbClr val="000000"/>
                </a:solidFill>
                <a:latin typeface="Arial"/>
                <a:ea typeface="Arial"/>
              </a:rPr>
              <a:t>AI</a:t>
            </a:r>
            <a:r>
              <a:rPr b="0" lang="zh-TW" sz="1600" spc="-1" strike="noStrike">
                <a:solidFill>
                  <a:srgbClr val="000000"/>
                </a:solidFill>
                <a:latin typeface="Arial"/>
                <a:ea typeface="Arial"/>
              </a:rPr>
              <a:t>如何</a:t>
            </a:r>
            <a:r>
              <a:rPr b="0" lang="zh-TW" sz="1600" spc="-1" strike="noStrike">
                <a:solidFill>
                  <a:srgbClr val="000000"/>
                </a:solidFill>
                <a:highlight>
                  <a:srgbClr val="ffffff"/>
                </a:highlight>
                <a:latin typeface="Arial"/>
                <a:ea typeface="Arial"/>
              </a:rPr>
              <a:t>判斷並更新購物車內容</a:t>
            </a:r>
            <a:endParaRPr b="0" lang="en-US" sz="1600" spc="-1" strike="noStrike">
              <a:solidFill>
                <a:srgbClr val="000000"/>
              </a:solidFill>
              <a:latin typeface="Arial"/>
            </a:endParaRPr>
          </a:p>
          <a:p>
            <a:pPr marL="457200" indent="-329760">
              <a:lnSpc>
                <a:spcPct val="100000"/>
              </a:lnSpc>
              <a:buClr>
                <a:srgbClr val="000000"/>
              </a:buClr>
              <a:buFont typeface="Arial"/>
              <a:buChar char="-"/>
              <a:tabLst>
                <a:tab algn="l" pos="0"/>
              </a:tabLst>
            </a:pPr>
            <a:r>
              <a:rPr b="0" lang="zh-TW" sz="1600" spc="-1" strike="noStrike">
                <a:solidFill>
                  <a:srgbClr val="000000"/>
                </a:solidFill>
                <a:latin typeface="Arial"/>
                <a:ea typeface="Arial"/>
              </a:rPr>
              <a:t>手機</a:t>
            </a:r>
            <a:r>
              <a:rPr b="0" lang="en-US" sz="1600" spc="-1" strike="noStrike">
                <a:solidFill>
                  <a:srgbClr val="000000"/>
                </a:solidFill>
                <a:latin typeface="Arial"/>
                <a:ea typeface="Arial"/>
              </a:rPr>
              <a:t>APP</a:t>
            </a:r>
            <a:r>
              <a:rPr b="0" lang="zh-TW" sz="1600" spc="-1" strike="noStrike">
                <a:solidFill>
                  <a:srgbClr val="000000"/>
                </a:solidFill>
                <a:latin typeface="Arial"/>
                <a:ea typeface="Arial"/>
              </a:rPr>
              <a:t>以及</a:t>
            </a:r>
            <a:r>
              <a:rPr b="0" lang="en-US" sz="1600" spc="-1" strike="noStrike">
                <a:solidFill>
                  <a:srgbClr val="000000"/>
                </a:solidFill>
                <a:latin typeface="Arial"/>
                <a:ea typeface="Arial"/>
              </a:rPr>
              <a:t>EM9D</a:t>
            </a:r>
            <a:r>
              <a:rPr b="0" lang="zh-TW" sz="1600" spc="-1" strike="noStrike">
                <a:solidFill>
                  <a:srgbClr val="000000"/>
                </a:solidFill>
                <a:latin typeface="Arial"/>
                <a:ea typeface="Arial"/>
              </a:rPr>
              <a:t>開發板的程式開發以及如何連上</a:t>
            </a:r>
            <a:r>
              <a:rPr b="0" lang="en-US" sz="1600" spc="-1" strike="noStrike">
                <a:solidFill>
                  <a:srgbClr val="000000"/>
                </a:solidFill>
                <a:latin typeface="Arial"/>
                <a:ea typeface="Arial"/>
              </a:rPr>
              <a:t>AWS</a:t>
            </a:r>
            <a:r>
              <a:rPr b="0" lang="zh-TW" sz="1600" spc="-1" strike="noStrike">
                <a:solidFill>
                  <a:srgbClr val="000000"/>
                </a:solidFill>
                <a:latin typeface="Arial"/>
                <a:ea typeface="Arial"/>
              </a:rPr>
              <a:t>雲端達到應用服務</a:t>
            </a:r>
            <a:endParaRPr b="0" lang="en-US" sz="1600" spc="-1" strike="noStrike">
              <a:solidFill>
                <a:srgbClr val="000000"/>
              </a:solidFill>
              <a:latin typeface="Arial"/>
            </a:endParaRPr>
          </a:p>
          <a:p>
            <a:pPr marL="457200" indent="-329760">
              <a:lnSpc>
                <a:spcPct val="100000"/>
              </a:lnSpc>
              <a:buClr>
                <a:srgbClr val="000000"/>
              </a:buClr>
              <a:buFont typeface="Arial"/>
              <a:buChar char="-"/>
              <a:tabLst>
                <a:tab algn="l" pos="0"/>
              </a:tabLst>
            </a:pPr>
            <a:r>
              <a:rPr b="0" lang="en-US" sz="1600" spc="-1" strike="noStrike">
                <a:solidFill>
                  <a:srgbClr val="000000"/>
                </a:solidFill>
                <a:latin typeface="Arial"/>
                <a:ea typeface="Arial"/>
              </a:rPr>
              <a:t>HM0360 </a:t>
            </a:r>
            <a:r>
              <a:rPr b="0" lang="zh-TW" sz="1600" spc="-1" strike="noStrike">
                <a:solidFill>
                  <a:srgbClr val="000000"/>
                </a:solidFill>
                <a:latin typeface="Arial"/>
                <a:ea typeface="Arial"/>
              </a:rPr>
              <a:t>鏡頭擺放角度以及擷取處理時間是否可以達到</a:t>
            </a:r>
            <a:r>
              <a:rPr b="0" lang="en-US" sz="1600" spc="-1" strike="noStrike">
                <a:solidFill>
                  <a:srgbClr val="000000"/>
                </a:solidFill>
                <a:latin typeface="Arial"/>
                <a:ea typeface="Arial"/>
              </a:rPr>
              <a:t>AI</a:t>
            </a:r>
            <a:r>
              <a:rPr b="0" lang="zh-TW" sz="1600" spc="-1" strike="noStrike">
                <a:solidFill>
                  <a:srgbClr val="000000"/>
                </a:solidFill>
                <a:latin typeface="Arial"/>
                <a:ea typeface="Arial"/>
              </a:rPr>
              <a:t>辨識的要求</a:t>
            </a:r>
            <a:endParaRPr b="0" lang="en-US" sz="1600" spc="-1" strike="noStrike">
              <a:solidFill>
                <a:srgbClr val="000000"/>
              </a:solidFill>
              <a:latin typeface="Arial"/>
            </a:endParaRPr>
          </a:p>
          <a:p>
            <a:pPr>
              <a:lnSpc>
                <a:spcPct val="100000"/>
              </a:lnSpc>
              <a:spcBef>
                <a:spcPts val="499"/>
              </a:spcBef>
              <a:tabLst>
                <a:tab algn="l" pos="0"/>
              </a:tabLst>
            </a:pPr>
            <a:r>
              <a:rPr b="1" lang="zh-TW" sz="1800" spc="-1" strike="noStrike">
                <a:solidFill>
                  <a:srgbClr val="000000"/>
                </a:solidFill>
                <a:latin typeface="Arial"/>
                <a:ea typeface="Arial"/>
              </a:rPr>
              <a:t>創新</a:t>
            </a:r>
            <a:r>
              <a:rPr b="1" lang="en-US" sz="1800" spc="-1" strike="noStrike">
                <a:solidFill>
                  <a:srgbClr val="000000"/>
                </a:solidFill>
                <a:latin typeface="Arial"/>
                <a:ea typeface="Arial"/>
              </a:rPr>
              <a:t>:</a:t>
            </a:r>
            <a:endParaRPr b="0" lang="en-US" sz="1800" spc="-1" strike="noStrike">
              <a:solidFill>
                <a:srgbClr val="000000"/>
              </a:solidFill>
              <a:latin typeface="Arial"/>
            </a:endParaRPr>
          </a:p>
          <a:p>
            <a:pPr marL="457200" indent="-329760">
              <a:lnSpc>
                <a:spcPct val="100000"/>
              </a:lnSpc>
              <a:spcBef>
                <a:spcPts val="499"/>
              </a:spcBef>
              <a:buClr>
                <a:srgbClr val="000000"/>
              </a:buClr>
              <a:buFont typeface="Arial"/>
              <a:buChar char="-"/>
              <a:tabLst>
                <a:tab algn="l" pos="0"/>
              </a:tabLst>
            </a:pPr>
            <a:r>
              <a:rPr b="0" lang="zh-TW" sz="1600" spc="-1" strike="noStrike">
                <a:solidFill>
                  <a:srgbClr val="000000"/>
                </a:solidFill>
                <a:latin typeface="Arial"/>
                <a:ea typeface="Arial"/>
              </a:rPr>
              <a:t>利用 </a:t>
            </a:r>
            <a:r>
              <a:rPr b="0" lang="en-US" sz="1600" spc="-1" strike="noStrike">
                <a:solidFill>
                  <a:srgbClr val="000000"/>
                </a:solidFill>
                <a:latin typeface="Arial"/>
                <a:ea typeface="Arial"/>
              </a:rPr>
              <a:t>AI </a:t>
            </a:r>
            <a:r>
              <a:rPr b="0" lang="zh-TW" sz="1600" spc="-1" strike="noStrike">
                <a:solidFill>
                  <a:srgbClr val="000000"/>
                </a:solidFill>
                <a:latin typeface="Arial"/>
                <a:ea typeface="Arial"/>
              </a:rPr>
              <a:t>人臉辨識進行會員登入，去抓購物清單並同時完成實名制防疫登錄</a:t>
            </a:r>
            <a:endParaRPr b="0" lang="en-US" sz="1600" spc="-1" strike="noStrike">
              <a:solidFill>
                <a:srgbClr val="000000"/>
              </a:solidFill>
              <a:latin typeface="Arial"/>
            </a:endParaRPr>
          </a:p>
          <a:p>
            <a:pPr marL="457200" indent="-329760">
              <a:lnSpc>
                <a:spcPct val="100000"/>
              </a:lnSpc>
              <a:buClr>
                <a:srgbClr val="000000"/>
              </a:buClr>
              <a:buFont typeface="Arial"/>
              <a:buChar char="-"/>
              <a:tabLst>
                <a:tab algn="l" pos="0"/>
              </a:tabLst>
            </a:pPr>
            <a:r>
              <a:rPr b="0" lang="en-US" sz="1600" spc="-1" strike="noStrike">
                <a:solidFill>
                  <a:srgbClr val="000000"/>
                </a:solidFill>
                <a:latin typeface="Arial"/>
                <a:ea typeface="Arial"/>
              </a:rPr>
              <a:t>AWS </a:t>
            </a:r>
            <a:r>
              <a:rPr b="0" lang="zh-TW" sz="1600" spc="-1" strike="noStrike">
                <a:solidFill>
                  <a:srgbClr val="000000"/>
                </a:solidFill>
                <a:latin typeface="Arial"/>
                <a:ea typeface="Arial"/>
              </a:rPr>
              <a:t>雲端資料庫及</a:t>
            </a:r>
            <a:r>
              <a:rPr b="0" lang="en-US" sz="1600" spc="-1" strike="noStrike">
                <a:solidFill>
                  <a:srgbClr val="000000"/>
                </a:solidFill>
                <a:latin typeface="Arial"/>
                <a:ea typeface="Arial"/>
              </a:rPr>
              <a:t>IoT Core </a:t>
            </a:r>
            <a:r>
              <a:rPr b="0" lang="zh-TW" sz="1600" spc="-1" strike="noStrike">
                <a:solidFill>
                  <a:srgbClr val="000000"/>
                </a:solidFill>
                <a:latin typeface="Arial"/>
                <a:ea typeface="Arial"/>
              </a:rPr>
              <a:t>核心的結合和應用於購物服務</a:t>
            </a:r>
            <a:endParaRPr b="0" lang="en-US" sz="1600" spc="-1" strike="noStrike">
              <a:solidFill>
                <a:srgbClr val="000000"/>
              </a:solidFill>
              <a:latin typeface="Arial"/>
            </a:endParaRPr>
          </a:p>
          <a:p>
            <a:pPr marL="457200" indent="-329760">
              <a:lnSpc>
                <a:spcPct val="100000"/>
              </a:lnSpc>
              <a:buClr>
                <a:srgbClr val="000000"/>
              </a:buClr>
              <a:buFont typeface="Arial"/>
              <a:buChar char="-"/>
              <a:tabLst>
                <a:tab algn="l" pos="0"/>
              </a:tabLst>
            </a:pPr>
            <a:r>
              <a:rPr b="0" lang="en-US" sz="1600" spc="-1" strike="noStrike">
                <a:solidFill>
                  <a:srgbClr val="000000"/>
                </a:solidFill>
                <a:latin typeface="Arial"/>
                <a:ea typeface="Arial"/>
              </a:rPr>
              <a:t>AI </a:t>
            </a:r>
            <a:r>
              <a:rPr b="0" lang="zh-TW" sz="1600" spc="-1" strike="noStrike">
                <a:solidFill>
                  <a:srgbClr val="000000"/>
                </a:solidFill>
                <a:latin typeface="Arial"/>
                <a:ea typeface="Arial"/>
              </a:rPr>
              <a:t>鏡頭辨識選購商品，並核對購物清單避免遺漏</a:t>
            </a:r>
            <a:endParaRPr b="0" lang="en-US" sz="1600" spc="-1" strike="noStrike">
              <a:solidFill>
                <a:srgbClr val="000000"/>
              </a:solidFill>
              <a:latin typeface="Arial"/>
            </a:endParaRPr>
          </a:p>
          <a:p>
            <a:pPr marL="457200" indent="-329760">
              <a:lnSpc>
                <a:spcPct val="100000"/>
              </a:lnSpc>
              <a:buClr>
                <a:srgbClr val="000000"/>
              </a:buClr>
              <a:buFont typeface="Arial"/>
              <a:buChar char="-"/>
              <a:tabLst>
                <a:tab algn="l" pos="0"/>
              </a:tabLst>
            </a:pPr>
            <a:r>
              <a:rPr b="0" lang="zh-TW" sz="1600" spc="-1" strike="noStrike">
                <a:solidFill>
                  <a:srgbClr val="000000"/>
                </a:solidFill>
                <a:latin typeface="Arial"/>
                <a:ea typeface="Arial"/>
              </a:rPr>
              <a:t>購物完畢後可選擇自動結帳，免於收銀台前排隊耗時等待</a:t>
            </a:r>
            <a:endParaRPr b="0" lang="en-US" sz="1600" spc="-1" strike="noStrike">
              <a:solidFill>
                <a:srgbClr val="000000"/>
              </a:solidFill>
              <a:latin typeface="Arial"/>
            </a:endParaRPr>
          </a:p>
          <a:p>
            <a:pPr marL="457200" indent="-329760">
              <a:lnSpc>
                <a:spcPct val="100000"/>
              </a:lnSpc>
              <a:buClr>
                <a:srgbClr val="000000"/>
              </a:buClr>
              <a:buFont typeface="Arial"/>
              <a:buChar char="-"/>
              <a:tabLst>
                <a:tab algn="l" pos="0"/>
              </a:tabLst>
            </a:pPr>
            <a:r>
              <a:rPr b="0" lang="zh-TW" sz="1600" spc="-1" strike="noStrike">
                <a:solidFill>
                  <a:srgbClr val="000000"/>
                </a:solidFill>
                <a:latin typeface="Arial"/>
                <a:ea typeface="Arial"/>
              </a:rPr>
              <a:t>手機</a:t>
            </a:r>
            <a:r>
              <a:rPr b="0" lang="en-US" sz="1600" spc="-1" strike="noStrike">
                <a:solidFill>
                  <a:srgbClr val="000000"/>
                </a:solidFill>
                <a:latin typeface="Arial"/>
                <a:ea typeface="Arial"/>
              </a:rPr>
              <a:t>APP</a:t>
            </a:r>
            <a:r>
              <a:rPr b="0" lang="zh-TW" sz="1600" spc="-1" strike="noStrike">
                <a:solidFill>
                  <a:srgbClr val="000000"/>
                </a:solidFill>
                <a:latin typeface="Arial"/>
                <a:ea typeface="Arial"/>
              </a:rPr>
              <a:t>確認購物車內商品後，以手機行動支付實現非接觸消費交易</a:t>
            </a:r>
            <a:r>
              <a:rPr b="0" lang="en-US" sz="1600" spc="-1" strike="noStrike">
                <a:solidFill>
                  <a:srgbClr val="000000"/>
                </a:solidFill>
                <a:latin typeface="Arial"/>
                <a:ea typeface="Arial"/>
              </a:rPr>
              <a:t>(</a:t>
            </a:r>
            <a:r>
              <a:rPr b="0" lang="zh-TW" sz="1600" spc="-1" strike="noStrike">
                <a:solidFill>
                  <a:srgbClr val="000000"/>
                </a:solidFill>
                <a:latin typeface="Arial"/>
                <a:ea typeface="Arial"/>
              </a:rPr>
              <a:t>模擬非實際交易</a:t>
            </a:r>
            <a:r>
              <a:rPr b="0" lang="en-US" sz="1600" spc="-1" strike="noStrike">
                <a:solidFill>
                  <a:srgbClr val="000000"/>
                </a:solidFill>
                <a:latin typeface="Arial"/>
                <a:ea typeface="Arial"/>
              </a:rPr>
              <a:t>)</a:t>
            </a:r>
            <a:endParaRPr b="0" lang="en-US" sz="1600" spc="-1" strike="noStrike">
              <a:solidFill>
                <a:srgbClr val="000000"/>
              </a:solidFill>
              <a:latin typeface="Arial"/>
            </a:endParaRPr>
          </a:p>
          <a:p>
            <a:pPr>
              <a:lnSpc>
                <a:spcPct val="100000"/>
              </a:lnSpc>
              <a:spcBef>
                <a:spcPts val="499"/>
              </a:spcBef>
              <a:tabLst>
                <a:tab algn="l" pos="0"/>
              </a:tabLst>
            </a:pPr>
            <a:endParaRPr b="0" lang="en-US" sz="1600" spc="-1" strike="noStrike">
              <a:solidFill>
                <a:srgbClr val="000000"/>
              </a:solidFill>
              <a:latin typeface="Arial"/>
            </a:endParaRPr>
          </a:p>
        </p:txBody>
      </p:sp>
      <p:sp>
        <p:nvSpPr>
          <p:cNvPr id="238" name="Google Shape;140;p7"/>
          <p:cNvSpPr txBox="1"/>
          <p:nvPr/>
        </p:nvSpPr>
        <p:spPr>
          <a:xfrm>
            <a:off x="343080" y="0"/>
            <a:ext cx="8458200" cy="754200"/>
          </a:xfrm>
          <a:prstGeom prst="rect">
            <a:avLst/>
          </a:prstGeom>
          <a:noFill/>
          <a:ln w="0">
            <a:noFill/>
          </a:ln>
        </p:spPr>
        <p:txBody>
          <a:bodyPr lIns="68400" rIns="68400" tIns="34200" bIns="34200" anchor="b">
            <a:noAutofit/>
          </a:bodyPr>
          <a:p>
            <a:pPr>
              <a:lnSpc>
                <a:spcPct val="100000"/>
              </a:lnSpc>
              <a:tabLst>
                <a:tab algn="l" pos="0"/>
              </a:tabLst>
            </a:pPr>
            <a:r>
              <a:rPr b="1" lang="zh-TW" sz="2400" spc="-1" strike="noStrike">
                <a:solidFill>
                  <a:srgbClr val="000000"/>
                </a:solidFill>
                <a:latin typeface="Arial"/>
                <a:ea typeface="Arial"/>
              </a:rPr>
              <a:t>難點與創新</a:t>
            </a:r>
            <a:endParaRPr b="0" lang="en-US" sz="2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9" name="Google Shape;145;p8"/>
          <p:cNvSpPr txBox="1"/>
          <p:nvPr/>
        </p:nvSpPr>
        <p:spPr>
          <a:xfrm>
            <a:off x="342720" y="690840"/>
            <a:ext cx="7738920" cy="1026000"/>
          </a:xfrm>
          <a:prstGeom prst="rect">
            <a:avLst/>
          </a:prstGeom>
          <a:noFill/>
          <a:ln w="0">
            <a:noFill/>
          </a:ln>
        </p:spPr>
        <p:txBody>
          <a:bodyPr lIns="68400" rIns="68400" tIns="34200" bIns="34200" anchor="ctr">
            <a:normAutofit/>
          </a:bodyPr>
          <a:p>
            <a:pPr>
              <a:lnSpc>
                <a:spcPct val="100000"/>
              </a:lnSpc>
              <a:tabLst>
                <a:tab algn="l" pos="0"/>
              </a:tabLst>
            </a:pPr>
            <a:r>
              <a:rPr b="1" lang="en-US" sz="3000" spc="-1" strike="noStrike">
                <a:solidFill>
                  <a:srgbClr val="4f2683"/>
                </a:solidFill>
                <a:latin typeface="Arial"/>
                <a:ea typeface="Arial"/>
              </a:rPr>
              <a:t>Agenda</a:t>
            </a:r>
            <a:endParaRPr b="0" lang="en-US" sz="3000" spc="-1" strike="noStrike">
              <a:solidFill>
                <a:srgbClr val="000000"/>
              </a:solidFill>
              <a:latin typeface="Arial"/>
            </a:endParaRPr>
          </a:p>
        </p:txBody>
      </p:sp>
      <p:sp>
        <p:nvSpPr>
          <p:cNvPr id="240" name="Google Shape;146;p8"/>
          <p:cNvSpPr txBox="1"/>
          <p:nvPr/>
        </p:nvSpPr>
        <p:spPr>
          <a:xfrm>
            <a:off x="342720" y="1800360"/>
            <a:ext cx="8458560" cy="2992680"/>
          </a:xfrm>
          <a:prstGeom prst="rect">
            <a:avLst/>
          </a:prstGeom>
          <a:noFill/>
          <a:ln w="0">
            <a:noFill/>
          </a:ln>
        </p:spPr>
        <p:txBody>
          <a:bodyPr lIns="68400" rIns="68400" tIns="34200" bIns="34200">
            <a:normAutofit/>
          </a:bodyPr>
          <a:p>
            <a:pPr marL="177840" indent="-171000">
              <a:lnSpc>
                <a:spcPct val="100000"/>
              </a:lnSpc>
              <a:buClr>
                <a:srgbClr val="b4b2b0"/>
              </a:buClr>
              <a:buFont typeface="Arial"/>
              <a:buChar char="•"/>
            </a:pPr>
            <a:r>
              <a:rPr b="1" lang="zh-TW" sz="2100" spc="-1" strike="noStrike">
                <a:solidFill>
                  <a:srgbClr val="b4b2b0"/>
                </a:solidFill>
                <a:latin typeface="Arial"/>
                <a:ea typeface="Arial"/>
              </a:rPr>
              <a:t>作品概述</a:t>
            </a:r>
            <a:endParaRPr b="0" lang="en-US" sz="2100" spc="-1" strike="noStrike">
              <a:solidFill>
                <a:srgbClr val="000000"/>
              </a:solidFill>
              <a:latin typeface="Arial"/>
            </a:endParaRPr>
          </a:p>
          <a:p>
            <a:pPr marL="177840" indent="-171000">
              <a:lnSpc>
                <a:spcPct val="100000"/>
              </a:lnSpc>
              <a:spcBef>
                <a:spcPts val="499"/>
              </a:spcBef>
              <a:buClr>
                <a:srgbClr val="b4b2b0"/>
              </a:buClr>
              <a:buFont typeface="Arial"/>
              <a:buChar char="•"/>
            </a:pPr>
            <a:r>
              <a:rPr b="1" lang="zh-TW" sz="2100" spc="-1" strike="noStrike">
                <a:solidFill>
                  <a:srgbClr val="b4b2b0"/>
                </a:solidFill>
                <a:latin typeface="Arial"/>
                <a:ea typeface="Arial"/>
              </a:rPr>
              <a:t>難點</a:t>
            </a:r>
            <a:r>
              <a:rPr b="1" lang="en-US" sz="2100" spc="-1" strike="noStrike">
                <a:solidFill>
                  <a:srgbClr val="b4b2b0"/>
                </a:solidFill>
                <a:latin typeface="Arial"/>
                <a:ea typeface="Arial"/>
              </a:rPr>
              <a:t>&amp;</a:t>
            </a:r>
            <a:r>
              <a:rPr b="1" lang="zh-TW" sz="2100" spc="-1" strike="noStrike">
                <a:solidFill>
                  <a:srgbClr val="b4b2b0"/>
                </a:solidFill>
                <a:latin typeface="Arial"/>
                <a:ea typeface="Arial"/>
              </a:rPr>
              <a:t>創新</a:t>
            </a:r>
            <a:endParaRPr b="0" lang="en-US" sz="2100" spc="-1" strike="noStrike">
              <a:solidFill>
                <a:srgbClr val="000000"/>
              </a:solidFill>
              <a:latin typeface="Arial"/>
            </a:endParaRPr>
          </a:p>
          <a:p>
            <a:pPr marL="177840" indent="-171000">
              <a:lnSpc>
                <a:spcPct val="100000"/>
              </a:lnSpc>
              <a:spcBef>
                <a:spcPts val="499"/>
              </a:spcBef>
              <a:buClr>
                <a:srgbClr val="000000"/>
              </a:buClr>
              <a:buFont typeface="Arial"/>
              <a:buChar char="•"/>
            </a:pPr>
            <a:r>
              <a:rPr b="1" lang="zh-TW" sz="2100" spc="-1" strike="noStrike">
                <a:solidFill>
                  <a:srgbClr val="000000"/>
                </a:solidFill>
                <a:latin typeface="Arial"/>
                <a:ea typeface="Arial"/>
              </a:rPr>
              <a:t>設計</a:t>
            </a:r>
            <a:r>
              <a:rPr b="1" lang="en-US" sz="2100" spc="-1" strike="noStrike">
                <a:solidFill>
                  <a:srgbClr val="000000"/>
                </a:solidFill>
                <a:latin typeface="Arial"/>
                <a:ea typeface="Arial"/>
              </a:rPr>
              <a:t>&amp;</a:t>
            </a:r>
            <a:r>
              <a:rPr b="1" lang="zh-TW" sz="2100" spc="-1" strike="noStrike">
                <a:solidFill>
                  <a:srgbClr val="000000"/>
                </a:solidFill>
                <a:latin typeface="Arial"/>
                <a:ea typeface="Arial"/>
              </a:rPr>
              <a:t>實現</a:t>
            </a:r>
            <a:endParaRPr b="0" lang="en-US" sz="2100" spc="-1" strike="noStrike">
              <a:solidFill>
                <a:srgbClr val="000000"/>
              </a:solidFill>
              <a:latin typeface="Arial"/>
            </a:endParaRPr>
          </a:p>
          <a:p>
            <a:pPr marL="177840" indent="-171000">
              <a:lnSpc>
                <a:spcPct val="100000"/>
              </a:lnSpc>
              <a:spcBef>
                <a:spcPts val="499"/>
              </a:spcBef>
              <a:buClr>
                <a:srgbClr val="b4b2b0"/>
              </a:buClr>
              <a:buFont typeface="Arial"/>
              <a:buChar char="•"/>
            </a:pPr>
            <a:r>
              <a:rPr b="1" lang="zh-TW" sz="2100" spc="-1" strike="noStrike">
                <a:solidFill>
                  <a:srgbClr val="b4b2b0"/>
                </a:solidFill>
                <a:latin typeface="Arial"/>
                <a:ea typeface="Arial"/>
              </a:rPr>
              <a:t>成果展示</a:t>
            </a:r>
            <a:endParaRPr b="0" lang="en-US" sz="2100" spc="-1" strike="noStrike">
              <a:solidFill>
                <a:srgbClr val="000000"/>
              </a:solidFill>
              <a:latin typeface="Arial"/>
            </a:endParaRPr>
          </a:p>
          <a:p>
            <a:pPr marL="177840" indent="-171000">
              <a:lnSpc>
                <a:spcPct val="100000"/>
              </a:lnSpc>
              <a:spcBef>
                <a:spcPts val="499"/>
              </a:spcBef>
              <a:buClr>
                <a:srgbClr val="b4b2b0"/>
              </a:buClr>
              <a:buFont typeface="Arial"/>
              <a:buChar char="•"/>
            </a:pPr>
            <a:r>
              <a:rPr b="1" lang="en-US" sz="2100" spc="-1" strike="noStrike">
                <a:solidFill>
                  <a:srgbClr val="b4b2b0"/>
                </a:solidFill>
                <a:latin typeface="Arial"/>
                <a:ea typeface="Arial"/>
              </a:rPr>
              <a:t>demo</a:t>
            </a:r>
            <a:endParaRPr b="0" lang="en-US" sz="2100" spc="-1" strike="noStrike">
              <a:solidFill>
                <a:srgbClr val="000000"/>
              </a:solidFill>
              <a:latin typeface="Arial"/>
            </a:endParaRPr>
          </a:p>
          <a:p>
            <a:pPr marL="177840" indent="-171000">
              <a:lnSpc>
                <a:spcPct val="100000"/>
              </a:lnSpc>
              <a:spcBef>
                <a:spcPts val="499"/>
              </a:spcBef>
              <a:buClr>
                <a:srgbClr val="b4b2b0"/>
              </a:buClr>
              <a:buFont typeface="Arial"/>
              <a:buChar char="•"/>
            </a:pPr>
            <a:r>
              <a:rPr b="1" lang="zh-TW" sz="2100" spc="-1" strike="noStrike">
                <a:solidFill>
                  <a:srgbClr val="b4b2b0"/>
                </a:solidFill>
                <a:latin typeface="Arial"/>
                <a:ea typeface="Arial"/>
              </a:rPr>
              <a:t>總結</a:t>
            </a:r>
            <a:r>
              <a:rPr b="1" lang="en-US" sz="2100" spc="-1" strike="noStrike">
                <a:solidFill>
                  <a:srgbClr val="b4b2b0"/>
                </a:solidFill>
                <a:latin typeface="Arial"/>
                <a:ea typeface="Arial"/>
              </a:rPr>
              <a:t>&amp;</a:t>
            </a:r>
            <a:r>
              <a:rPr b="1" lang="zh-TW" sz="2100" spc="-1" strike="noStrike">
                <a:solidFill>
                  <a:srgbClr val="b4b2b0"/>
                </a:solidFill>
                <a:latin typeface="Arial"/>
                <a:ea typeface="Arial"/>
              </a:rPr>
              <a:t>展望</a:t>
            </a:r>
            <a:endParaRPr b="0" lang="en-US" sz="2100" spc="-1" strike="noStrike">
              <a:solidFill>
                <a:srgbClr val="000000"/>
              </a:solidFill>
              <a:latin typeface="Arial"/>
            </a:endParaRPr>
          </a:p>
          <a:p>
            <a:pPr>
              <a:lnSpc>
                <a:spcPct val="100000"/>
              </a:lnSpc>
              <a:spcBef>
                <a:spcPts val="499"/>
              </a:spcBef>
              <a:tabLst>
                <a:tab algn="l" pos="0"/>
              </a:tabLst>
            </a:pPr>
            <a:endParaRPr b="0" lang="en-US" sz="21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1" name="Google Shape;151;p9"/>
          <p:cNvSpPr/>
          <p:nvPr/>
        </p:nvSpPr>
        <p:spPr>
          <a:xfrm>
            <a:off x="1199520" y="1302840"/>
            <a:ext cx="1495800" cy="964080"/>
          </a:xfrm>
          <a:prstGeom prst="cloud">
            <a:avLst/>
          </a:prstGeom>
          <a:solidFill>
            <a:schemeClr val="lt2"/>
          </a:solidFill>
          <a:ln w="9525">
            <a:solidFill>
              <a:srgbClr val="000000"/>
            </a:solidFill>
            <a:round/>
          </a:ln>
        </p:spPr>
        <p:style>
          <a:lnRef idx="0"/>
          <a:fillRef idx="0"/>
          <a:effectRef idx="0"/>
          <a:fontRef idx="minor"/>
        </p:style>
      </p:sp>
      <p:sp>
        <p:nvSpPr>
          <p:cNvPr id="242" name="Google Shape;152;p9"/>
          <p:cNvSpPr txBox="1"/>
          <p:nvPr/>
        </p:nvSpPr>
        <p:spPr>
          <a:xfrm>
            <a:off x="6272280" y="3500640"/>
            <a:ext cx="2117520" cy="964080"/>
          </a:xfrm>
          <a:prstGeom prst="rect">
            <a:avLst/>
          </a:prstGeom>
          <a:noFill/>
          <a:ln w="0">
            <a:noFill/>
          </a:ln>
        </p:spPr>
        <p:txBody>
          <a:bodyPr lIns="68400" rIns="68400" tIns="34200" bIns="34200">
            <a:noAutofit/>
          </a:bodyPr>
          <a:p>
            <a:pPr>
              <a:lnSpc>
                <a:spcPct val="115000"/>
              </a:lnSpc>
              <a:tabLst>
                <a:tab algn="l" pos="0"/>
              </a:tabLst>
            </a:pPr>
            <a:r>
              <a:rPr b="0" lang="en-US" sz="1400" spc="-1" strike="noStrike">
                <a:solidFill>
                  <a:srgbClr val="000000"/>
                </a:solidFill>
                <a:latin typeface="Arial"/>
                <a:ea typeface="Arial"/>
              </a:rPr>
              <a:t>- AI</a:t>
            </a:r>
            <a:r>
              <a:rPr b="0" lang="zh-TW" sz="1400" spc="-1" strike="noStrike">
                <a:solidFill>
                  <a:srgbClr val="000000"/>
                </a:solidFill>
                <a:latin typeface="Arial"/>
                <a:ea typeface="Arial"/>
              </a:rPr>
              <a:t>物品辨識</a:t>
            </a:r>
            <a:endParaRPr b="0" lang="en-US" sz="1400" spc="-1" strike="noStrike">
              <a:solidFill>
                <a:srgbClr val="000000"/>
              </a:solidFill>
              <a:latin typeface="Arial"/>
            </a:endParaRPr>
          </a:p>
          <a:p>
            <a:pPr>
              <a:lnSpc>
                <a:spcPct val="115000"/>
              </a:lnSpc>
              <a:tabLst>
                <a:tab algn="l" pos="0"/>
              </a:tabLst>
            </a:pPr>
            <a:r>
              <a:rPr b="0" lang="en-US" sz="1400" spc="-1" strike="noStrike">
                <a:solidFill>
                  <a:srgbClr val="000000"/>
                </a:solidFill>
                <a:latin typeface="Arial"/>
                <a:ea typeface="Arial"/>
              </a:rPr>
              <a:t>- </a:t>
            </a:r>
            <a:r>
              <a:rPr b="0" lang="zh-TW" sz="1400" spc="-1" strike="noStrike">
                <a:solidFill>
                  <a:srgbClr val="000000"/>
                </a:solidFill>
                <a:latin typeface="Arial"/>
                <a:ea typeface="Arial"/>
              </a:rPr>
              <a:t>核對購物清單</a:t>
            </a:r>
            <a:endParaRPr b="0" lang="en-US" sz="1400" spc="-1" strike="noStrike">
              <a:solidFill>
                <a:srgbClr val="000000"/>
              </a:solidFill>
              <a:latin typeface="Arial"/>
            </a:endParaRPr>
          </a:p>
          <a:p>
            <a:pPr>
              <a:lnSpc>
                <a:spcPct val="115000"/>
              </a:lnSpc>
              <a:tabLst>
                <a:tab algn="l" pos="0"/>
              </a:tabLst>
            </a:pPr>
            <a:r>
              <a:rPr b="0" lang="en-US" sz="1400" spc="-1" strike="noStrike">
                <a:solidFill>
                  <a:srgbClr val="000000"/>
                </a:solidFill>
                <a:latin typeface="Arial"/>
                <a:ea typeface="Arial"/>
              </a:rPr>
              <a:t>- </a:t>
            </a:r>
            <a:r>
              <a:rPr b="0" lang="zh-TW" sz="1400" spc="-1" strike="noStrike">
                <a:solidFill>
                  <a:srgbClr val="000000"/>
                </a:solidFill>
                <a:latin typeface="Arial"/>
                <a:ea typeface="Arial"/>
              </a:rPr>
              <a:t>自動</a:t>
            </a:r>
            <a:r>
              <a:rPr b="0" lang="en-US" sz="1400" spc="-1" strike="noStrike">
                <a:solidFill>
                  <a:srgbClr val="000000"/>
                </a:solidFill>
                <a:latin typeface="Arial"/>
                <a:ea typeface="Arial"/>
              </a:rPr>
              <a:t>APP</a:t>
            </a:r>
            <a:r>
              <a:rPr b="0" lang="zh-TW" sz="1400" spc="-1" strike="noStrike">
                <a:solidFill>
                  <a:srgbClr val="000000"/>
                </a:solidFill>
                <a:latin typeface="Arial"/>
                <a:ea typeface="Arial"/>
              </a:rPr>
              <a:t>結帳</a:t>
            </a:r>
            <a:endParaRPr b="0" lang="en-US" sz="1400" spc="-1" strike="noStrike">
              <a:solidFill>
                <a:srgbClr val="000000"/>
              </a:solidFill>
              <a:latin typeface="Arial"/>
            </a:endParaRPr>
          </a:p>
        </p:txBody>
      </p:sp>
      <p:sp>
        <p:nvSpPr>
          <p:cNvPr id="243" name="Google Shape;153;p9"/>
          <p:cNvSpPr/>
          <p:nvPr/>
        </p:nvSpPr>
        <p:spPr>
          <a:xfrm>
            <a:off x="3324600" y="1782720"/>
            <a:ext cx="792000" cy="411480"/>
          </a:xfrm>
          <a:prstGeom prst="rect">
            <a:avLst/>
          </a:prstGeom>
          <a:noFill/>
          <a:ln w="0">
            <a:noFill/>
          </a:ln>
        </p:spPr>
        <p:style>
          <a:lnRef idx="0"/>
          <a:fillRef idx="0"/>
          <a:effectRef idx="0"/>
          <a:fontRef idx="minor"/>
        </p:style>
        <p:txBody>
          <a:bodyPr tIns="91440" bIns="91440">
            <a:spAutoFit/>
          </a:bodyPr>
          <a:p>
            <a:pPr algn="ctr">
              <a:lnSpc>
                <a:spcPct val="100000"/>
              </a:lnSpc>
              <a:tabLst>
                <a:tab algn="l" pos="0"/>
              </a:tabLst>
            </a:pPr>
            <a:r>
              <a:rPr b="1" lang="zh-TW" sz="1500" spc="-1" strike="noStrike">
                <a:solidFill>
                  <a:srgbClr val="000000"/>
                </a:solidFill>
                <a:latin typeface="Arial"/>
                <a:ea typeface="Arial"/>
              </a:rPr>
              <a:t>顧客</a:t>
            </a:r>
            <a:endParaRPr b="0" lang="en-US" sz="1500" spc="-1" strike="noStrike">
              <a:latin typeface="Arial"/>
            </a:endParaRPr>
          </a:p>
        </p:txBody>
      </p:sp>
      <p:pic>
        <p:nvPicPr>
          <p:cNvPr id="244" name="Google Shape;154;p9" descr=""/>
          <p:cNvPicPr/>
          <p:nvPr/>
        </p:nvPicPr>
        <p:blipFill>
          <a:blip r:embed="rId1"/>
          <a:stretch/>
        </p:blipFill>
        <p:spPr>
          <a:xfrm>
            <a:off x="3343320" y="1371600"/>
            <a:ext cx="754200" cy="826560"/>
          </a:xfrm>
          <a:prstGeom prst="rect">
            <a:avLst/>
          </a:prstGeom>
          <a:ln w="0">
            <a:noFill/>
          </a:ln>
        </p:spPr>
      </p:pic>
      <p:sp>
        <p:nvSpPr>
          <p:cNvPr id="245" name="Google Shape;155;p9"/>
          <p:cNvSpPr/>
          <p:nvPr/>
        </p:nvSpPr>
        <p:spPr>
          <a:xfrm>
            <a:off x="3119760" y="3411000"/>
            <a:ext cx="2691000" cy="1161720"/>
          </a:xfrm>
          <a:prstGeom prst="rect">
            <a:avLst/>
          </a:prstGeom>
          <a:noFill/>
          <a:ln w="0">
            <a:noFill/>
          </a:ln>
        </p:spPr>
        <p:style>
          <a:lnRef idx="0"/>
          <a:fillRef idx="0"/>
          <a:effectRef idx="0"/>
          <a:fontRef idx="minor"/>
        </p:style>
        <p:txBody>
          <a:bodyPr tIns="91440" bIns="91440">
            <a:spAutoFit/>
          </a:bodyPr>
          <a:p>
            <a:pPr>
              <a:lnSpc>
                <a:spcPct val="115000"/>
              </a:lnSpc>
              <a:tabLst>
                <a:tab algn="l" pos="0"/>
              </a:tabLst>
            </a:pPr>
            <a:r>
              <a:rPr b="0" lang="en-US" sz="1400" spc="-1" strike="noStrike">
                <a:solidFill>
                  <a:srgbClr val="000000"/>
                </a:solidFill>
                <a:latin typeface="Arial"/>
                <a:ea typeface="Arial"/>
              </a:rPr>
              <a:t>- EM9D</a:t>
            </a:r>
            <a:r>
              <a:rPr b="0" lang="zh-TW" sz="1400" spc="-1" strike="noStrike">
                <a:solidFill>
                  <a:srgbClr val="000000"/>
                </a:solidFill>
                <a:latin typeface="Arial"/>
                <a:ea typeface="Arial"/>
              </a:rPr>
              <a:t>開發板進行</a:t>
            </a:r>
            <a:r>
              <a:rPr b="0" lang="en-US" sz="1400" spc="-1" strike="noStrike">
                <a:solidFill>
                  <a:srgbClr val="000000"/>
                </a:solidFill>
                <a:latin typeface="Arial"/>
                <a:ea typeface="Arial"/>
              </a:rPr>
              <a:t>AI</a:t>
            </a:r>
            <a:r>
              <a:rPr b="0" lang="zh-TW" sz="1400" spc="-1" strike="noStrike">
                <a:solidFill>
                  <a:srgbClr val="000000"/>
                </a:solidFill>
                <a:latin typeface="Arial"/>
                <a:ea typeface="Arial"/>
              </a:rPr>
              <a:t>人臉辨識後登入會員同時完成實名制登錄</a:t>
            </a:r>
            <a:endParaRPr b="0" lang="en-US" sz="1400" spc="-1" strike="noStrike">
              <a:latin typeface="Arial"/>
            </a:endParaRPr>
          </a:p>
          <a:p>
            <a:pPr>
              <a:lnSpc>
                <a:spcPct val="115000"/>
              </a:lnSpc>
              <a:tabLst>
                <a:tab algn="l" pos="0"/>
              </a:tabLst>
            </a:pPr>
            <a:r>
              <a:rPr b="0" lang="en-US" sz="1400" spc="-1" strike="noStrike">
                <a:solidFill>
                  <a:srgbClr val="000000"/>
                </a:solidFill>
                <a:latin typeface="Arial"/>
                <a:ea typeface="Arial"/>
              </a:rPr>
              <a:t>- </a:t>
            </a:r>
            <a:r>
              <a:rPr b="0" lang="zh-TW" sz="1400" spc="-1" strike="noStrike">
                <a:solidFill>
                  <a:srgbClr val="000000"/>
                </a:solidFill>
                <a:latin typeface="Arial"/>
                <a:ea typeface="Arial"/>
              </a:rPr>
              <a:t>購買清單同步顯示在電子紙顯示螢幕供顧客查看</a:t>
            </a:r>
            <a:endParaRPr b="0" lang="en-US" sz="1400" spc="-1" strike="noStrike">
              <a:latin typeface="Arial"/>
            </a:endParaRPr>
          </a:p>
        </p:txBody>
      </p:sp>
      <p:sp>
        <p:nvSpPr>
          <p:cNvPr id="246" name="Google Shape;156;p9"/>
          <p:cNvSpPr/>
          <p:nvPr/>
        </p:nvSpPr>
        <p:spPr>
          <a:xfrm>
            <a:off x="569520" y="3411000"/>
            <a:ext cx="2014560" cy="917640"/>
          </a:xfrm>
          <a:prstGeom prst="rect">
            <a:avLst/>
          </a:prstGeom>
          <a:noFill/>
          <a:ln w="0">
            <a:noFill/>
          </a:ln>
        </p:spPr>
        <p:style>
          <a:lnRef idx="0"/>
          <a:fillRef idx="0"/>
          <a:effectRef idx="0"/>
          <a:fontRef idx="minor"/>
        </p:style>
        <p:txBody>
          <a:bodyPr tIns="91440" bIns="91440">
            <a:spAutoFit/>
          </a:bodyPr>
          <a:p>
            <a:pPr>
              <a:lnSpc>
                <a:spcPct val="115000"/>
              </a:lnSpc>
              <a:tabLst>
                <a:tab algn="l" pos="0"/>
              </a:tabLst>
            </a:pPr>
            <a:r>
              <a:rPr b="0" lang="en-US" sz="1400" spc="-1" strike="noStrike">
                <a:solidFill>
                  <a:srgbClr val="000000"/>
                </a:solidFill>
                <a:latin typeface="Arial"/>
                <a:ea typeface="Arial"/>
              </a:rPr>
              <a:t>-</a:t>
            </a:r>
            <a:r>
              <a:rPr b="0" lang="zh-TW" sz="1400" spc="-1" strike="noStrike">
                <a:solidFill>
                  <a:srgbClr val="000000"/>
                </a:solidFill>
                <a:latin typeface="Arial"/>
                <a:ea typeface="Arial"/>
              </a:rPr>
              <a:t>手機</a:t>
            </a:r>
            <a:r>
              <a:rPr b="0" lang="en-US" sz="1400" spc="-1" strike="noStrike">
                <a:solidFill>
                  <a:srgbClr val="000000"/>
                </a:solidFill>
                <a:latin typeface="Arial"/>
                <a:ea typeface="Arial"/>
              </a:rPr>
              <a:t>APP</a:t>
            </a:r>
            <a:endParaRPr b="0" lang="en-US" sz="1400" spc="-1" strike="noStrike">
              <a:latin typeface="Arial"/>
            </a:endParaRPr>
          </a:p>
          <a:p>
            <a:pPr>
              <a:lnSpc>
                <a:spcPct val="115000"/>
              </a:lnSpc>
              <a:tabLst>
                <a:tab algn="l" pos="0"/>
              </a:tabLst>
            </a:pPr>
            <a:r>
              <a:rPr b="0" lang="en-US" sz="1400" spc="-1" strike="noStrike">
                <a:solidFill>
                  <a:srgbClr val="000000"/>
                </a:solidFill>
                <a:latin typeface="Arial"/>
                <a:ea typeface="Arial"/>
              </a:rPr>
              <a:t>  </a:t>
            </a:r>
            <a:r>
              <a:rPr b="0" lang="zh-TW" sz="1400" spc="-1" strike="noStrike">
                <a:solidFill>
                  <a:srgbClr val="000000"/>
                </a:solidFill>
                <a:latin typeface="Arial"/>
                <a:ea typeface="Arial"/>
              </a:rPr>
              <a:t>編輯購買清單</a:t>
            </a:r>
            <a:endParaRPr b="0" lang="en-US" sz="1400" spc="-1" strike="noStrike">
              <a:latin typeface="Arial"/>
            </a:endParaRPr>
          </a:p>
          <a:p>
            <a:pPr>
              <a:lnSpc>
                <a:spcPct val="115000"/>
              </a:lnSpc>
              <a:tabLst>
                <a:tab algn="l" pos="0"/>
              </a:tabLst>
            </a:pPr>
            <a:r>
              <a:rPr b="0" lang="en-US" sz="1400" spc="-1" strike="noStrike">
                <a:solidFill>
                  <a:srgbClr val="000000"/>
                </a:solidFill>
                <a:latin typeface="Arial"/>
                <a:ea typeface="Arial"/>
              </a:rPr>
              <a:t>  </a:t>
            </a:r>
            <a:r>
              <a:rPr b="0" lang="zh-TW" sz="1400" spc="-1" strike="noStrike">
                <a:solidFill>
                  <a:srgbClr val="000000"/>
                </a:solidFill>
                <a:latin typeface="Arial"/>
                <a:ea typeface="Arial"/>
              </a:rPr>
              <a:t>上傳到雲端</a:t>
            </a:r>
            <a:endParaRPr b="0" lang="en-US" sz="1400" spc="-1" strike="noStrike">
              <a:latin typeface="Arial"/>
            </a:endParaRPr>
          </a:p>
        </p:txBody>
      </p:sp>
      <p:sp>
        <p:nvSpPr>
          <p:cNvPr id="247" name="Google Shape;157;p9"/>
          <p:cNvSpPr/>
          <p:nvPr/>
        </p:nvSpPr>
        <p:spPr>
          <a:xfrm>
            <a:off x="3289680" y="2526840"/>
            <a:ext cx="861120" cy="826560"/>
          </a:xfrm>
          <a:prstGeom prst="roundRect">
            <a:avLst>
              <a:gd name="adj" fmla="val 10468"/>
            </a:avLst>
          </a:prstGeom>
          <a:solidFill>
            <a:schemeClr val="lt2"/>
          </a:solidFill>
          <a:ln w="9525">
            <a:solidFill>
              <a:srgbClr val="000000"/>
            </a:solidFill>
            <a:round/>
          </a:ln>
        </p:spPr>
        <p:style>
          <a:lnRef idx="0"/>
          <a:fillRef idx="0"/>
          <a:effectRef idx="0"/>
          <a:fontRef idx="minor"/>
        </p:style>
        <p:txBody>
          <a:bodyPr tIns="91440" bIns="91440" anchor="ctr">
            <a:noAutofit/>
          </a:bodyPr>
          <a:p>
            <a:pPr>
              <a:lnSpc>
                <a:spcPct val="100000"/>
              </a:lnSpc>
              <a:tabLst>
                <a:tab algn="l" pos="0"/>
              </a:tabLst>
            </a:pPr>
            <a:r>
              <a:rPr b="0" lang="en-US" sz="1400" spc="-1" strike="noStrike">
                <a:solidFill>
                  <a:srgbClr val="000000"/>
                </a:solidFill>
                <a:latin typeface="Arial"/>
                <a:ea typeface="Arial"/>
              </a:rPr>
              <a:t>AI </a:t>
            </a:r>
            <a:r>
              <a:rPr b="0" lang="zh-TW" sz="1400" spc="-1" strike="noStrike">
                <a:solidFill>
                  <a:srgbClr val="000000"/>
                </a:solidFill>
                <a:latin typeface="Arial"/>
                <a:ea typeface="Arial"/>
              </a:rPr>
              <a:t>人臉辨識</a:t>
            </a:r>
            <a:endParaRPr b="0" lang="en-US" sz="1400" spc="-1" strike="noStrike">
              <a:latin typeface="Arial"/>
            </a:endParaRPr>
          </a:p>
        </p:txBody>
      </p:sp>
      <p:sp>
        <p:nvSpPr>
          <p:cNvPr id="248" name="Google Shape;158;p9"/>
          <p:cNvSpPr/>
          <p:nvPr/>
        </p:nvSpPr>
        <p:spPr>
          <a:xfrm>
            <a:off x="4394160" y="2526840"/>
            <a:ext cx="861120" cy="826560"/>
          </a:xfrm>
          <a:prstGeom prst="roundRect">
            <a:avLst>
              <a:gd name="adj" fmla="val 10468"/>
            </a:avLst>
          </a:prstGeom>
          <a:solidFill>
            <a:schemeClr val="lt2"/>
          </a:solidFill>
          <a:ln w="9525">
            <a:solidFill>
              <a:srgbClr val="000000"/>
            </a:solidFill>
            <a:round/>
          </a:ln>
        </p:spPr>
        <p:style>
          <a:lnRef idx="0"/>
          <a:fillRef idx="0"/>
          <a:effectRef idx="0"/>
          <a:fontRef idx="minor"/>
        </p:style>
        <p:txBody>
          <a:bodyPr tIns="91440" bIns="91440" anchor="ctr">
            <a:noAutofit/>
          </a:bodyPr>
          <a:p>
            <a:pPr>
              <a:lnSpc>
                <a:spcPct val="100000"/>
              </a:lnSpc>
              <a:tabLst>
                <a:tab algn="l" pos="0"/>
              </a:tabLst>
            </a:pPr>
            <a:r>
              <a:rPr b="0" lang="zh-TW" sz="1400" spc="-1" strike="noStrike">
                <a:solidFill>
                  <a:srgbClr val="000000"/>
                </a:solidFill>
                <a:latin typeface="Arial"/>
                <a:ea typeface="Arial"/>
              </a:rPr>
              <a:t>會員及實名制登錄</a:t>
            </a:r>
            <a:endParaRPr b="0" lang="en-US" sz="1400" spc="-1" strike="noStrike">
              <a:latin typeface="Arial"/>
            </a:endParaRPr>
          </a:p>
        </p:txBody>
      </p:sp>
      <p:pic>
        <p:nvPicPr>
          <p:cNvPr id="249" name="Google Shape;159;p9" descr=""/>
          <p:cNvPicPr/>
          <p:nvPr/>
        </p:nvPicPr>
        <p:blipFill>
          <a:blip r:embed="rId2"/>
          <a:stretch/>
        </p:blipFill>
        <p:spPr>
          <a:xfrm>
            <a:off x="857160" y="1970280"/>
            <a:ext cx="1123560" cy="1066320"/>
          </a:xfrm>
          <a:prstGeom prst="rect">
            <a:avLst/>
          </a:prstGeom>
          <a:ln w="0">
            <a:noFill/>
          </a:ln>
        </p:spPr>
      </p:pic>
      <p:sp>
        <p:nvSpPr>
          <p:cNvPr id="250" name="Google Shape;160;p9"/>
          <p:cNvSpPr/>
          <p:nvPr/>
        </p:nvSpPr>
        <p:spPr>
          <a:xfrm>
            <a:off x="4151520" y="2940120"/>
            <a:ext cx="242640" cy="360"/>
          </a:xfrm>
          <a:custGeom>
            <a:avLst/>
            <a:gdLst/>
            <a:ahLst/>
            <a:rect l="l" t="t" r="r" b="b"/>
            <a:pathLst>
              <a:path w="21600" h="21600">
                <a:moveTo>
                  <a:pt x="0" y="0"/>
                </a:moveTo>
                <a:lnTo>
                  <a:pt x="21600" y="21600"/>
                </a:lnTo>
              </a:path>
            </a:pathLst>
          </a:custGeom>
          <a:noFill/>
          <a:ln w="9525">
            <a:solidFill>
              <a:srgbClr val="000000"/>
            </a:solidFill>
            <a:round/>
            <a:tailEnd len="med" type="triangle" w="med"/>
          </a:ln>
        </p:spPr>
        <p:style>
          <a:lnRef idx="0"/>
          <a:fillRef idx="0"/>
          <a:effectRef idx="0"/>
          <a:fontRef idx="minor"/>
        </p:style>
      </p:sp>
      <p:pic>
        <p:nvPicPr>
          <p:cNvPr id="251" name="Google Shape;161;p9" descr=""/>
          <p:cNvPicPr/>
          <p:nvPr/>
        </p:nvPicPr>
        <p:blipFill>
          <a:blip r:embed="rId3"/>
          <a:stretch/>
        </p:blipFill>
        <p:spPr>
          <a:xfrm>
            <a:off x="4277520" y="1480680"/>
            <a:ext cx="1095120" cy="732960"/>
          </a:xfrm>
          <a:prstGeom prst="rect">
            <a:avLst/>
          </a:prstGeom>
          <a:ln w="0">
            <a:noFill/>
          </a:ln>
        </p:spPr>
      </p:pic>
      <p:pic>
        <p:nvPicPr>
          <p:cNvPr id="252" name="Google Shape;162;p9" descr=""/>
          <p:cNvPicPr/>
          <p:nvPr/>
        </p:nvPicPr>
        <p:blipFill>
          <a:blip r:embed="rId4"/>
          <a:stretch/>
        </p:blipFill>
        <p:spPr>
          <a:xfrm>
            <a:off x="6587640" y="1544400"/>
            <a:ext cx="1095120" cy="732960"/>
          </a:xfrm>
          <a:prstGeom prst="rect">
            <a:avLst/>
          </a:prstGeom>
          <a:ln w="0">
            <a:noFill/>
          </a:ln>
        </p:spPr>
      </p:pic>
      <p:pic>
        <p:nvPicPr>
          <p:cNvPr id="253" name="Google Shape;163;p9" descr=""/>
          <p:cNvPicPr/>
          <p:nvPr/>
        </p:nvPicPr>
        <p:blipFill>
          <a:blip r:embed="rId5"/>
          <a:stretch/>
        </p:blipFill>
        <p:spPr>
          <a:xfrm>
            <a:off x="6681240" y="1292040"/>
            <a:ext cx="647640" cy="647640"/>
          </a:xfrm>
          <a:prstGeom prst="rect">
            <a:avLst/>
          </a:prstGeom>
          <a:ln w="0">
            <a:noFill/>
          </a:ln>
        </p:spPr>
      </p:pic>
      <p:sp>
        <p:nvSpPr>
          <p:cNvPr id="254" name="Google Shape;164;p9"/>
          <p:cNvSpPr/>
          <p:nvPr/>
        </p:nvSpPr>
        <p:spPr>
          <a:xfrm>
            <a:off x="6152040" y="2526840"/>
            <a:ext cx="861120" cy="826560"/>
          </a:xfrm>
          <a:prstGeom prst="roundRect">
            <a:avLst>
              <a:gd name="adj" fmla="val 10468"/>
            </a:avLst>
          </a:prstGeom>
          <a:solidFill>
            <a:schemeClr val="lt2"/>
          </a:solidFill>
          <a:ln w="9525">
            <a:solidFill>
              <a:srgbClr val="000000"/>
            </a:solidFill>
            <a:round/>
          </a:ln>
        </p:spPr>
        <p:style>
          <a:lnRef idx="0"/>
          <a:fillRef idx="0"/>
          <a:effectRef idx="0"/>
          <a:fontRef idx="minor"/>
        </p:style>
        <p:txBody>
          <a:bodyPr tIns="91440" bIns="91440" anchor="ctr">
            <a:noAutofit/>
          </a:bodyPr>
          <a:p>
            <a:pPr>
              <a:lnSpc>
                <a:spcPct val="100000"/>
              </a:lnSpc>
              <a:tabLst>
                <a:tab algn="l" pos="0"/>
              </a:tabLst>
            </a:pPr>
            <a:r>
              <a:rPr b="0" lang="en-US" sz="1400" spc="-1" strike="noStrike">
                <a:solidFill>
                  <a:srgbClr val="000000"/>
                </a:solidFill>
                <a:latin typeface="Arial"/>
                <a:ea typeface="Arial"/>
              </a:rPr>
              <a:t>AI </a:t>
            </a:r>
            <a:r>
              <a:rPr b="0" lang="zh-TW" sz="1400" spc="-1" strike="noStrike">
                <a:solidFill>
                  <a:srgbClr val="000000"/>
                </a:solidFill>
                <a:latin typeface="Arial"/>
                <a:ea typeface="Arial"/>
              </a:rPr>
              <a:t>商品辨識</a:t>
            </a:r>
            <a:endParaRPr b="0" lang="en-US" sz="1400" spc="-1" strike="noStrike">
              <a:latin typeface="Arial"/>
            </a:endParaRPr>
          </a:p>
        </p:txBody>
      </p:sp>
      <p:sp>
        <p:nvSpPr>
          <p:cNvPr id="255" name="Google Shape;165;p9"/>
          <p:cNvSpPr/>
          <p:nvPr/>
        </p:nvSpPr>
        <p:spPr>
          <a:xfrm>
            <a:off x="7256520" y="2526840"/>
            <a:ext cx="861120" cy="826560"/>
          </a:xfrm>
          <a:prstGeom prst="roundRect">
            <a:avLst>
              <a:gd name="adj" fmla="val 10468"/>
            </a:avLst>
          </a:prstGeom>
          <a:solidFill>
            <a:schemeClr val="lt2"/>
          </a:solidFill>
          <a:ln w="9525">
            <a:solidFill>
              <a:srgbClr val="000000"/>
            </a:solidFill>
            <a:round/>
          </a:ln>
        </p:spPr>
        <p:style>
          <a:lnRef idx="0"/>
          <a:fillRef idx="0"/>
          <a:effectRef idx="0"/>
          <a:fontRef idx="minor"/>
        </p:style>
        <p:txBody>
          <a:bodyPr tIns="91440" bIns="91440" anchor="ctr">
            <a:noAutofit/>
          </a:bodyPr>
          <a:p>
            <a:pPr>
              <a:lnSpc>
                <a:spcPct val="100000"/>
              </a:lnSpc>
              <a:tabLst>
                <a:tab algn="l" pos="0"/>
              </a:tabLst>
            </a:pPr>
            <a:r>
              <a:rPr b="0" lang="zh-TW" sz="1400" spc="-1" strike="noStrike">
                <a:solidFill>
                  <a:srgbClr val="000000"/>
                </a:solidFill>
                <a:latin typeface="Arial"/>
                <a:ea typeface="Arial"/>
              </a:rPr>
              <a:t>結帳</a:t>
            </a:r>
            <a:endParaRPr b="0" lang="en-US" sz="1400" spc="-1" strike="noStrike">
              <a:latin typeface="Arial"/>
            </a:endParaRPr>
          </a:p>
        </p:txBody>
      </p:sp>
      <p:sp>
        <p:nvSpPr>
          <p:cNvPr id="256" name="Google Shape;166;p9"/>
          <p:cNvSpPr/>
          <p:nvPr/>
        </p:nvSpPr>
        <p:spPr>
          <a:xfrm>
            <a:off x="7013880" y="2940120"/>
            <a:ext cx="242640" cy="360"/>
          </a:xfrm>
          <a:custGeom>
            <a:avLst/>
            <a:gdLst/>
            <a:ahLst/>
            <a:rect l="l" t="t" r="r" b="b"/>
            <a:pathLst>
              <a:path w="21600" h="21600">
                <a:moveTo>
                  <a:pt x="0" y="0"/>
                </a:moveTo>
                <a:lnTo>
                  <a:pt x="21600" y="21600"/>
                </a:lnTo>
              </a:path>
            </a:pathLst>
          </a:custGeom>
          <a:noFill/>
          <a:ln w="9525">
            <a:solidFill>
              <a:srgbClr val="000000"/>
            </a:solidFill>
            <a:round/>
            <a:tailEnd len="med" type="triangle" w="med"/>
          </a:ln>
        </p:spPr>
        <p:style>
          <a:lnRef idx="0"/>
          <a:fillRef idx="0"/>
          <a:effectRef idx="0"/>
          <a:fontRef idx="minor"/>
        </p:style>
      </p:sp>
      <p:sp>
        <p:nvSpPr>
          <p:cNvPr id="257" name="Google Shape;167;p9"/>
          <p:cNvSpPr/>
          <p:nvPr/>
        </p:nvSpPr>
        <p:spPr>
          <a:xfrm>
            <a:off x="655200" y="1371600"/>
            <a:ext cx="424080" cy="426600"/>
          </a:xfrm>
          <a:prstGeom prst="rect">
            <a:avLst/>
          </a:prstGeom>
          <a:noFill/>
          <a:ln w="0">
            <a:noFill/>
          </a:ln>
        </p:spPr>
        <p:style>
          <a:lnRef idx="0"/>
          <a:fillRef idx="0"/>
          <a:effectRef idx="0"/>
          <a:fontRef idx="minor"/>
        </p:style>
        <p:txBody>
          <a:bodyPr tIns="91440" bIns="91440">
            <a:spAutoFit/>
          </a:bodyPr>
          <a:p>
            <a:pPr algn="ctr">
              <a:lnSpc>
                <a:spcPct val="100000"/>
              </a:lnSpc>
              <a:tabLst>
                <a:tab algn="l" pos="0"/>
              </a:tabLst>
            </a:pPr>
            <a:r>
              <a:rPr b="1" lang="en-US" sz="1600" spc="-1" strike="noStrike">
                <a:solidFill>
                  <a:srgbClr val="000000"/>
                </a:solidFill>
                <a:latin typeface="Arial"/>
                <a:ea typeface="Arial"/>
              </a:rPr>
              <a:t>1</a:t>
            </a:r>
            <a:endParaRPr b="0" lang="en-US" sz="1600" spc="-1" strike="noStrike">
              <a:latin typeface="Arial"/>
            </a:endParaRPr>
          </a:p>
        </p:txBody>
      </p:sp>
      <p:sp>
        <p:nvSpPr>
          <p:cNvPr id="258" name="Google Shape;168;p9"/>
          <p:cNvSpPr/>
          <p:nvPr/>
        </p:nvSpPr>
        <p:spPr>
          <a:xfrm>
            <a:off x="5767920" y="1371600"/>
            <a:ext cx="424080" cy="426600"/>
          </a:xfrm>
          <a:prstGeom prst="rect">
            <a:avLst/>
          </a:prstGeom>
          <a:noFill/>
          <a:ln w="0">
            <a:noFill/>
          </a:ln>
        </p:spPr>
        <p:style>
          <a:lnRef idx="0"/>
          <a:fillRef idx="0"/>
          <a:effectRef idx="0"/>
          <a:fontRef idx="minor"/>
        </p:style>
        <p:txBody>
          <a:bodyPr tIns="91440" bIns="91440">
            <a:spAutoFit/>
          </a:bodyPr>
          <a:p>
            <a:pPr algn="ctr">
              <a:lnSpc>
                <a:spcPct val="100000"/>
              </a:lnSpc>
              <a:tabLst>
                <a:tab algn="l" pos="0"/>
              </a:tabLst>
            </a:pPr>
            <a:r>
              <a:rPr b="1" lang="en-US" sz="1600" spc="-1" strike="noStrike">
                <a:solidFill>
                  <a:srgbClr val="000000"/>
                </a:solidFill>
                <a:latin typeface="Arial"/>
                <a:ea typeface="Arial"/>
              </a:rPr>
              <a:t>3</a:t>
            </a:r>
            <a:endParaRPr b="0" lang="en-US" sz="1600" spc="-1" strike="noStrike">
              <a:latin typeface="Arial"/>
            </a:endParaRPr>
          </a:p>
        </p:txBody>
      </p:sp>
      <p:sp>
        <p:nvSpPr>
          <p:cNvPr id="259" name="Google Shape;169;p9"/>
          <p:cNvSpPr/>
          <p:nvPr/>
        </p:nvSpPr>
        <p:spPr>
          <a:xfrm>
            <a:off x="2918880" y="1371600"/>
            <a:ext cx="424080" cy="426600"/>
          </a:xfrm>
          <a:prstGeom prst="rect">
            <a:avLst/>
          </a:prstGeom>
          <a:noFill/>
          <a:ln w="0">
            <a:noFill/>
          </a:ln>
        </p:spPr>
        <p:style>
          <a:lnRef idx="0"/>
          <a:fillRef idx="0"/>
          <a:effectRef idx="0"/>
          <a:fontRef idx="minor"/>
        </p:style>
        <p:txBody>
          <a:bodyPr tIns="91440" bIns="91440">
            <a:spAutoFit/>
          </a:bodyPr>
          <a:p>
            <a:pPr algn="ctr">
              <a:lnSpc>
                <a:spcPct val="100000"/>
              </a:lnSpc>
              <a:tabLst>
                <a:tab algn="l" pos="0"/>
              </a:tabLst>
            </a:pPr>
            <a:r>
              <a:rPr b="1" lang="en-US" sz="1600" spc="-1" strike="noStrike">
                <a:solidFill>
                  <a:srgbClr val="000000"/>
                </a:solidFill>
                <a:latin typeface="Arial"/>
                <a:ea typeface="Arial"/>
              </a:rPr>
              <a:t>2</a:t>
            </a:r>
            <a:endParaRPr b="0" lang="en-US" sz="1600" spc="-1" strike="noStrike">
              <a:latin typeface="Arial"/>
            </a:endParaRPr>
          </a:p>
        </p:txBody>
      </p:sp>
      <p:sp>
        <p:nvSpPr>
          <p:cNvPr id="260" name="Google Shape;170;p9"/>
          <p:cNvSpPr txBox="1"/>
          <p:nvPr/>
        </p:nvSpPr>
        <p:spPr>
          <a:xfrm>
            <a:off x="343080" y="336600"/>
            <a:ext cx="4862160" cy="754200"/>
          </a:xfrm>
          <a:prstGeom prst="rect">
            <a:avLst/>
          </a:prstGeom>
          <a:noFill/>
          <a:ln w="0">
            <a:noFill/>
          </a:ln>
        </p:spPr>
        <p:txBody>
          <a:bodyPr lIns="68400" rIns="68400" tIns="34200" bIns="34200" anchor="b">
            <a:noAutofit/>
          </a:bodyPr>
          <a:p>
            <a:pPr>
              <a:lnSpc>
                <a:spcPct val="100000"/>
              </a:lnSpc>
              <a:spcBef>
                <a:spcPts val="499"/>
              </a:spcBef>
              <a:tabLst>
                <a:tab algn="l" pos="0"/>
              </a:tabLst>
            </a:pPr>
            <a:r>
              <a:rPr b="1" lang="zh-TW" sz="2400" spc="-1" strike="noStrike">
                <a:solidFill>
                  <a:srgbClr val="000000"/>
                </a:solidFill>
                <a:latin typeface="Arial"/>
                <a:ea typeface="Arial"/>
              </a:rPr>
              <a:t>設計與實現</a:t>
            </a:r>
            <a:endParaRPr b="0" lang="en-US" sz="2400" spc="-1" strike="noStrike">
              <a:solidFill>
                <a:srgbClr val="000000"/>
              </a:solidFill>
              <a:latin typeface="Arial"/>
            </a:endParaRPr>
          </a:p>
          <a:p>
            <a:pPr>
              <a:lnSpc>
                <a:spcPct val="100000"/>
              </a:lnSpc>
              <a:tabLst>
                <a:tab algn="l" pos="0"/>
              </a:tabLst>
            </a:pPr>
            <a:r>
              <a:rPr b="1" lang="zh-TW" sz="1900" spc="-1" strike="noStrike">
                <a:solidFill>
                  <a:srgbClr val="000000"/>
                </a:solidFill>
                <a:latin typeface="Arial"/>
                <a:ea typeface="Arial"/>
              </a:rPr>
              <a:t>開發重點</a:t>
            </a:r>
            <a:r>
              <a:rPr b="1" lang="en-US" sz="1900" spc="-1" strike="noStrike">
                <a:solidFill>
                  <a:srgbClr val="000000"/>
                </a:solidFill>
                <a:latin typeface="Arial"/>
                <a:ea typeface="Arial"/>
              </a:rPr>
              <a:t>- </a:t>
            </a:r>
            <a:r>
              <a:rPr b="1" lang="en-US" sz="1800" spc="-1" strike="noStrike">
                <a:solidFill>
                  <a:srgbClr val="000000"/>
                </a:solidFill>
                <a:latin typeface="Arial"/>
                <a:ea typeface="Arial"/>
              </a:rPr>
              <a:t>AI</a:t>
            </a:r>
            <a:r>
              <a:rPr b="1" lang="zh-TW" sz="1800" spc="-1" strike="noStrike">
                <a:solidFill>
                  <a:srgbClr val="000000"/>
                </a:solidFill>
                <a:latin typeface="Arial"/>
                <a:ea typeface="Arial"/>
              </a:rPr>
              <a:t>智能購物車主要功能</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1" name="Google Shape;175;p10"/>
          <p:cNvSpPr txBox="1"/>
          <p:nvPr/>
        </p:nvSpPr>
        <p:spPr>
          <a:xfrm>
            <a:off x="343080" y="336600"/>
            <a:ext cx="1938960" cy="754200"/>
          </a:xfrm>
          <a:prstGeom prst="rect">
            <a:avLst/>
          </a:prstGeom>
          <a:noFill/>
          <a:ln w="0">
            <a:noFill/>
          </a:ln>
        </p:spPr>
        <p:txBody>
          <a:bodyPr lIns="68400" rIns="68400" tIns="34200" bIns="34200" anchor="b">
            <a:noAutofit/>
          </a:bodyPr>
          <a:p>
            <a:pPr>
              <a:lnSpc>
                <a:spcPct val="100000"/>
              </a:lnSpc>
              <a:spcBef>
                <a:spcPts val="499"/>
              </a:spcBef>
              <a:tabLst>
                <a:tab algn="l" pos="0"/>
              </a:tabLst>
            </a:pPr>
            <a:r>
              <a:rPr b="1" lang="zh-TW" sz="2400" spc="-1" strike="noStrike">
                <a:solidFill>
                  <a:srgbClr val="000000"/>
                </a:solidFill>
                <a:latin typeface="Arial"/>
                <a:ea typeface="Arial"/>
              </a:rPr>
              <a:t>設計與實現</a:t>
            </a:r>
            <a:endParaRPr b="0" lang="en-US" sz="2400" spc="-1" strike="noStrike">
              <a:solidFill>
                <a:srgbClr val="000000"/>
              </a:solidFill>
              <a:latin typeface="Arial"/>
            </a:endParaRPr>
          </a:p>
          <a:p>
            <a:pPr>
              <a:lnSpc>
                <a:spcPct val="100000"/>
              </a:lnSpc>
              <a:spcBef>
                <a:spcPts val="499"/>
              </a:spcBef>
              <a:tabLst>
                <a:tab algn="l" pos="0"/>
              </a:tabLst>
            </a:pPr>
            <a:r>
              <a:rPr b="1" lang="zh-TW" sz="1800" spc="-1" strike="noStrike">
                <a:solidFill>
                  <a:srgbClr val="000000"/>
                </a:solidFill>
                <a:latin typeface="Arial"/>
                <a:ea typeface="Arial"/>
              </a:rPr>
              <a:t>系統流程圖</a:t>
            </a:r>
            <a:endParaRPr b="0" lang="en-US" sz="1800" spc="-1" strike="noStrike">
              <a:solidFill>
                <a:srgbClr val="000000"/>
              </a:solidFill>
              <a:latin typeface="Arial"/>
            </a:endParaRPr>
          </a:p>
        </p:txBody>
      </p:sp>
      <p:sp>
        <p:nvSpPr>
          <p:cNvPr id="262" name="Google Shape;176;p10"/>
          <p:cNvSpPr/>
          <p:nvPr/>
        </p:nvSpPr>
        <p:spPr>
          <a:xfrm>
            <a:off x="1254240" y="1544040"/>
            <a:ext cx="1631160" cy="754200"/>
          </a:xfrm>
          <a:prstGeom prst="rect">
            <a:avLst/>
          </a:prstGeom>
          <a:solidFill>
            <a:schemeClr val="lt2"/>
          </a:solidFill>
          <a:ln w="9525">
            <a:solidFill>
              <a:srgbClr val="000000"/>
            </a:solidFill>
            <a:round/>
          </a:ln>
          <a:effectLst>
            <a:outerShdw algn="bl" blurRad="57240" dir="5400000" dist="19080" rotWithShape="0">
              <a:srgbClr val="000000">
                <a:alpha val="50000"/>
              </a:srgbClr>
            </a:outerShdw>
          </a:effectLst>
        </p:spPr>
        <p:style>
          <a:lnRef idx="0"/>
          <a:fillRef idx="0"/>
          <a:effectRef idx="0"/>
          <a:fontRef idx="minor"/>
        </p:style>
        <p:txBody>
          <a:bodyPr tIns="91440" bIns="91440" anchor="ctr">
            <a:noAutofit/>
          </a:bodyPr>
          <a:p>
            <a:pPr algn="ctr">
              <a:lnSpc>
                <a:spcPct val="100000"/>
              </a:lnSpc>
              <a:tabLst>
                <a:tab algn="l" pos="0"/>
              </a:tabLst>
            </a:pPr>
            <a:r>
              <a:rPr b="0" lang="zh-TW" sz="1400" spc="-1" strike="noStrike">
                <a:solidFill>
                  <a:srgbClr val="000000"/>
                </a:solidFill>
                <a:latin typeface="Arial"/>
                <a:ea typeface="Arial"/>
              </a:rPr>
              <a:t>手機</a:t>
            </a:r>
            <a:r>
              <a:rPr b="0" lang="en-US" sz="1400" spc="-1" strike="noStrike">
                <a:solidFill>
                  <a:srgbClr val="000000"/>
                </a:solidFill>
                <a:latin typeface="Arial"/>
                <a:ea typeface="Arial"/>
              </a:rPr>
              <a:t>APP</a:t>
            </a:r>
            <a:r>
              <a:rPr b="0" lang="zh-TW" sz="1400" spc="-1" strike="noStrike">
                <a:solidFill>
                  <a:srgbClr val="000000"/>
                </a:solidFill>
                <a:latin typeface="Arial"/>
                <a:ea typeface="Arial"/>
              </a:rPr>
              <a:t>編輯</a:t>
            </a:r>
            <a:endParaRPr b="0" lang="en-US" sz="1400" spc="-1" strike="noStrike">
              <a:latin typeface="Arial"/>
            </a:endParaRPr>
          </a:p>
          <a:p>
            <a:pPr algn="ctr">
              <a:lnSpc>
                <a:spcPct val="100000"/>
              </a:lnSpc>
              <a:tabLst>
                <a:tab algn="l" pos="0"/>
              </a:tabLst>
            </a:pPr>
            <a:r>
              <a:rPr b="0" lang="zh-TW" sz="1400" spc="-1" strike="noStrike">
                <a:solidFill>
                  <a:srgbClr val="000000"/>
                </a:solidFill>
                <a:latin typeface="Arial"/>
                <a:ea typeface="Arial"/>
              </a:rPr>
              <a:t>購物清單</a:t>
            </a:r>
            <a:endParaRPr b="0" lang="en-US" sz="1400" spc="-1" strike="noStrike">
              <a:latin typeface="Arial"/>
            </a:endParaRPr>
          </a:p>
        </p:txBody>
      </p:sp>
      <p:sp>
        <p:nvSpPr>
          <p:cNvPr id="263" name="Google Shape;177;p10"/>
          <p:cNvSpPr/>
          <p:nvPr/>
        </p:nvSpPr>
        <p:spPr>
          <a:xfrm>
            <a:off x="3099240" y="595440"/>
            <a:ext cx="1472760" cy="754200"/>
          </a:xfrm>
          <a:prstGeom prst="rect">
            <a:avLst/>
          </a:prstGeom>
          <a:solidFill>
            <a:schemeClr val="lt2"/>
          </a:solidFill>
          <a:ln w="9525">
            <a:solidFill>
              <a:srgbClr val="000000"/>
            </a:solidFill>
            <a:round/>
          </a:ln>
          <a:effectLst>
            <a:outerShdw algn="bl" blurRad="57240" dir="5400000" dist="19080" rotWithShape="0">
              <a:srgbClr val="000000">
                <a:alpha val="50000"/>
              </a:srgbClr>
            </a:outerShdw>
          </a:effectLst>
        </p:spPr>
        <p:style>
          <a:lnRef idx="0"/>
          <a:fillRef idx="0"/>
          <a:effectRef idx="0"/>
          <a:fontRef idx="minor"/>
        </p:style>
        <p:txBody>
          <a:bodyPr tIns="91440" bIns="91440" anchor="ctr">
            <a:noAutofit/>
          </a:bodyPr>
          <a:p>
            <a:pPr algn="ctr">
              <a:lnSpc>
                <a:spcPct val="100000"/>
              </a:lnSpc>
              <a:tabLst>
                <a:tab algn="l" pos="0"/>
              </a:tabLst>
            </a:pPr>
            <a:r>
              <a:rPr b="0" lang="zh-TW" sz="1400" spc="-1" strike="noStrike">
                <a:solidFill>
                  <a:srgbClr val="000000"/>
                </a:solidFill>
                <a:latin typeface="Arial"/>
                <a:ea typeface="Arial"/>
              </a:rPr>
              <a:t>會員身份辨識</a:t>
            </a:r>
            <a:endParaRPr b="0" lang="en-US" sz="1400" spc="-1" strike="noStrike">
              <a:latin typeface="Arial"/>
            </a:endParaRPr>
          </a:p>
          <a:p>
            <a:pPr algn="ctr">
              <a:lnSpc>
                <a:spcPct val="100000"/>
              </a:lnSpc>
              <a:tabLst>
                <a:tab algn="l" pos="0"/>
              </a:tabLst>
            </a:pPr>
            <a:r>
              <a:rPr b="0" lang="zh-TW" sz="1400" spc="-1" strike="noStrike">
                <a:solidFill>
                  <a:srgbClr val="000000"/>
                </a:solidFill>
                <a:latin typeface="Arial"/>
                <a:ea typeface="Arial"/>
              </a:rPr>
              <a:t>啟動智能購物車</a:t>
            </a:r>
            <a:endParaRPr b="0" lang="en-US" sz="1400" spc="-1" strike="noStrike">
              <a:latin typeface="Arial"/>
            </a:endParaRPr>
          </a:p>
          <a:p>
            <a:pPr algn="ctr">
              <a:lnSpc>
                <a:spcPct val="100000"/>
              </a:lnSpc>
              <a:tabLst>
                <a:tab algn="l" pos="0"/>
              </a:tabLst>
            </a:pPr>
            <a:r>
              <a:rPr b="0" lang="zh-TW" sz="1400" spc="-1" strike="noStrike">
                <a:solidFill>
                  <a:srgbClr val="000000"/>
                </a:solidFill>
                <a:latin typeface="Arial"/>
                <a:ea typeface="Arial"/>
              </a:rPr>
              <a:t>實名制登錄</a:t>
            </a:r>
            <a:endParaRPr b="0" lang="en-US" sz="1400" spc="-1" strike="noStrike">
              <a:latin typeface="Arial"/>
            </a:endParaRPr>
          </a:p>
        </p:txBody>
      </p:sp>
      <p:sp>
        <p:nvSpPr>
          <p:cNvPr id="264" name="Google Shape;178;p10"/>
          <p:cNvSpPr/>
          <p:nvPr/>
        </p:nvSpPr>
        <p:spPr>
          <a:xfrm>
            <a:off x="5058720" y="595440"/>
            <a:ext cx="1271520" cy="754200"/>
          </a:xfrm>
          <a:prstGeom prst="rect">
            <a:avLst/>
          </a:prstGeom>
          <a:solidFill>
            <a:schemeClr val="lt2"/>
          </a:solidFill>
          <a:ln w="9525">
            <a:solidFill>
              <a:srgbClr val="000000"/>
            </a:solidFill>
            <a:round/>
          </a:ln>
          <a:effectLst>
            <a:outerShdw algn="bl" blurRad="57240" dir="5400000" dist="19080" rotWithShape="0">
              <a:srgbClr val="000000">
                <a:alpha val="50000"/>
              </a:srgbClr>
            </a:outerShdw>
          </a:effectLst>
        </p:spPr>
        <p:style>
          <a:lnRef idx="0"/>
          <a:fillRef idx="0"/>
          <a:effectRef idx="0"/>
          <a:fontRef idx="minor"/>
        </p:style>
        <p:txBody>
          <a:bodyPr tIns="91440" bIns="91440" anchor="ctr">
            <a:noAutofit/>
          </a:bodyPr>
          <a:p>
            <a:pPr algn="ctr">
              <a:lnSpc>
                <a:spcPct val="100000"/>
              </a:lnSpc>
              <a:tabLst>
                <a:tab algn="l" pos="0"/>
              </a:tabLst>
            </a:pPr>
            <a:r>
              <a:rPr b="0" lang="zh-TW" sz="1400" spc="-1" strike="noStrike">
                <a:solidFill>
                  <a:srgbClr val="000000"/>
                </a:solidFill>
                <a:latin typeface="Arial"/>
                <a:ea typeface="Arial"/>
              </a:rPr>
              <a:t>將清單傳至 電子螢幕</a:t>
            </a:r>
            <a:endParaRPr b="0" lang="en-US" sz="1400" spc="-1" strike="noStrike">
              <a:latin typeface="Arial"/>
            </a:endParaRPr>
          </a:p>
        </p:txBody>
      </p:sp>
      <p:sp>
        <p:nvSpPr>
          <p:cNvPr id="265" name="Google Shape;179;p10"/>
          <p:cNvSpPr/>
          <p:nvPr/>
        </p:nvSpPr>
        <p:spPr>
          <a:xfrm>
            <a:off x="6762960" y="1800720"/>
            <a:ext cx="1271520" cy="647280"/>
          </a:xfrm>
          <a:prstGeom prst="rect">
            <a:avLst/>
          </a:prstGeom>
          <a:solidFill>
            <a:schemeClr val="lt2"/>
          </a:solidFill>
          <a:ln w="9525">
            <a:solidFill>
              <a:srgbClr val="000000"/>
            </a:solidFill>
            <a:round/>
          </a:ln>
          <a:effectLst>
            <a:outerShdw algn="bl" blurRad="57240" dir="5400000" dist="19080" rotWithShape="0">
              <a:srgbClr val="000000">
                <a:alpha val="50000"/>
              </a:srgbClr>
            </a:outerShdw>
          </a:effectLst>
        </p:spPr>
        <p:style>
          <a:lnRef idx="0"/>
          <a:fillRef idx="0"/>
          <a:effectRef idx="0"/>
          <a:fontRef idx="minor"/>
        </p:style>
        <p:txBody>
          <a:bodyPr tIns="91440" bIns="91440" anchor="ctr">
            <a:noAutofit/>
          </a:bodyPr>
          <a:p>
            <a:pPr algn="ctr">
              <a:lnSpc>
                <a:spcPct val="100000"/>
              </a:lnSpc>
              <a:tabLst>
                <a:tab algn="l" pos="0"/>
              </a:tabLst>
            </a:pPr>
            <a:r>
              <a:rPr b="0" lang="zh-TW" sz="1400" spc="-1" strike="noStrike">
                <a:solidFill>
                  <a:srgbClr val="000000"/>
                </a:solidFill>
                <a:latin typeface="Arial"/>
                <a:ea typeface="Arial"/>
              </a:rPr>
              <a:t>開始購物  </a:t>
            </a:r>
            <a:endParaRPr b="0" lang="en-US" sz="1400" spc="-1" strike="noStrike">
              <a:latin typeface="Arial"/>
            </a:endParaRPr>
          </a:p>
        </p:txBody>
      </p:sp>
      <p:sp>
        <p:nvSpPr>
          <p:cNvPr id="266" name="Google Shape;180;p10"/>
          <p:cNvSpPr/>
          <p:nvPr/>
        </p:nvSpPr>
        <p:spPr>
          <a:xfrm>
            <a:off x="5006520" y="3900240"/>
            <a:ext cx="1564200" cy="647280"/>
          </a:xfrm>
          <a:prstGeom prst="rect">
            <a:avLst/>
          </a:prstGeom>
          <a:solidFill>
            <a:schemeClr val="lt2"/>
          </a:solidFill>
          <a:ln w="9525">
            <a:solidFill>
              <a:srgbClr val="000000"/>
            </a:solidFill>
            <a:round/>
          </a:ln>
          <a:effectLst>
            <a:outerShdw algn="bl" blurRad="57240" dir="5400000" dist="19080" rotWithShape="0">
              <a:srgbClr val="000000">
                <a:alpha val="50000"/>
              </a:srgbClr>
            </a:outerShdw>
          </a:effectLst>
        </p:spPr>
        <p:style>
          <a:lnRef idx="0"/>
          <a:fillRef idx="0"/>
          <a:effectRef idx="0"/>
          <a:fontRef idx="minor"/>
        </p:style>
        <p:txBody>
          <a:bodyPr tIns="91440" bIns="91440" anchor="ctr">
            <a:noAutofit/>
          </a:bodyPr>
          <a:p>
            <a:pPr algn="ctr">
              <a:lnSpc>
                <a:spcPct val="100000"/>
              </a:lnSpc>
              <a:tabLst>
                <a:tab algn="l" pos="0"/>
              </a:tabLst>
            </a:pPr>
            <a:r>
              <a:rPr b="0" lang="zh-TW" sz="1400" spc="-1" strike="noStrike">
                <a:solidFill>
                  <a:srgbClr val="000000"/>
                </a:solidFill>
                <a:latin typeface="Arial"/>
                <a:ea typeface="Arial"/>
              </a:rPr>
              <a:t>判斷商品是否為清單上的商品</a:t>
            </a:r>
            <a:endParaRPr b="0" lang="en-US" sz="1400" spc="-1" strike="noStrike">
              <a:latin typeface="Arial"/>
            </a:endParaRPr>
          </a:p>
        </p:txBody>
      </p:sp>
      <p:sp>
        <p:nvSpPr>
          <p:cNvPr id="267" name="Google Shape;181;p10"/>
          <p:cNvSpPr/>
          <p:nvPr/>
        </p:nvSpPr>
        <p:spPr>
          <a:xfrm>
            <a:off x="3099240" y="3900240"/>
            <a:ext cx="1375920" cy="647280"/>
          </a:xfrm>
          <a:prstGeom prst="rect">
            <a:avLst/>
          </a:prstGeom>
          <a:solidFill>
            <a:schemeClr val="lt2"/>
          </a:solidFill>
          <a:ln w="9525">
            <a:solidFill>
              <a:srgbClr val="000000"/>
            </a:solidFill>
            <a:round/>
          </a:ln>
          <a:effectLst>
            <a:outerShdw algn="bl" blurRad="57240" dir="5400000" dist="19080" rotWithShape="0">
              <a:srgbClr val="000000">
                <a:alpha val="50000"/>
              </a:srgbClr>
            </a:outerShdw>
          </a:effectLst>
        </p:spPr>
        <p:style>
          <a:lnRef idx="0"/>
          <a:fillRef idx="0"/>
          <a:effectRef idx="0"/>
          <a:fontRef idx="minor"/>
        </p:style>
        <p:txBody>
          <a:bodyPr tIns="91440" bIns="91440" anchor="ctr">
            <a:noAutofit/>
          </a:bodyPr>
          <a:p>
            <a:pPr algn="ctr">
              <a:lnSpc>
                <a:spcPct val="100000"/>
              </a:lnSpc>
              <a:tabLst>
                <a:tab algn="l" pos="0"/>
              </a:tabLst>
            </a:pPr>
            <a:r>
              <a:rPr b="0" lang="zh-TW" sz="1400" spc="-1" strike="noStrike">
                <a:solidFill>
                  <a:srgbClr val="000000"/>
                </a:solidFill>
                <a:latin typeface="Arial"/>
                <a:ea typeface="Arial"/>
              </a:rPr>
              <a:t>購物完後使用</a:t>
            </a:r>
            <a:r>
              <a:rPr b="0" lang="en-US" sz="1400" spc="-1" strike="noStrike">
                <a:solidFill>
                  <a:srgbClr val="000000"/>
                </a:solidFill>
                <a:latin typeface="Arial"/>
                <a:ea typeface="Arial"/>
              </a:rPr>
              <a:t>APP</a:t>
            </a:r>
            <a:r>
              <a:rPr b="0" lang="zh-TW" sz="1400" spc="-1" strike="noStrike">
                <a:solidFill>
                  <a:srgbClr val="000000"/>
                </a:solidFill>
                <a:latin typeface="Arial"/>
                <a:ea typeface="Arial"/>
              </a:rPr>
              <a:t>結帳</a:t>
            </a:r>
            <a:endParaRPr b="0" lang="en-US" sz="1400" spc="-1" strike="noStrike">
              <a:latin typeface="Arial"/>
            </a:endParaRPr>
          </a:p>
        </p:txBody>
      </p:sp>
      <p:sp>
        <p:nvSpPr>
          <p:cNvPr id="268" name="Google Shape;182;p10"/>
          <p:cNvSpPr/>
          <p:nvPr/>
        </p:nvSpPr>
        <p:spPr>
          <a:xfrm>
            <a:off x="1287720" y="2751120"/>
            <a:ext cx="1564200" cy="754200"/>
          </a:xfrm>
          <a:prstGeom prst="rect">
            <a:avLst/>
          </a:prstGeom>
          <a:solidFill>
            <a:schemeClr val="lt2"/>
          </a:solidFill>
          <a:ln w="9525">
            <a:solidFill>
              <a:srgbClr val="000000"/>
            </a:solidFill>
            <a:round/>
          </a:ln>
          <a:effectLst>
            <a:outerShdw algn="bl" blurRad="57240" dir="5400000" dist="19080" rotWithShape="0">
              <a:srgbClr val="000000">
                <a:alpha val="50000"/>
              </a:srgbClr>
            </a:outerShdw>
          </a:effectLst>
        </p:spPr>
        <p:style>
          <a:lnRef idx="0"/>
          <a:fillRef idx="0"/>
          <a:effectRef idx="0"/>
          <a:fontRef idx="minor"/>
        </p:style>
        <p:txBody>
          <a:bodyPr tIns="91440" bIns="91440" anchor="ctr">
            <a:noAutofit/>
          </a:bodyPr>
          <a:p>
            <a:pPr algn="ctr">
              <a:lnSpc>
                <a:spcPct val="100000"/>
              </a:lnSpc>
              <a:tabLst>
                <a:tab algn="l" pos="0"/>
              </a:tabLst>
            </a:pPr>
            <a:r>
              <a:rPr b="0" lang="zh-TW" sz="1400" spc="-1" strike="noStrike">
                <a:solidFill>
                  <a:srgbClr val="000000"/>
                </a:solidFill>
                <a:latin typeface="Arial"/>
                <a:ea typeface="Arial"/>
              </a:rPr>
              <a:t>結帳完成，等待下次購物</a:t>
            </a:r>
            <a:endParaRPr b="0" lang="en-US" sz="1400" spc="-1" strike="noStrike">
              <a:latin typeface="Arial"/>
            </a:endParaRPr>
          </a:p>
        </p:txBody>
      </p:sp>
      <p:sp>
        <p:nvSpPr>
          <p:cNvPr id="269" name="Google Shape;183;p10"/>
          <p:cNvSpPr/>
          <p:nvPr/>
        </p:nvSpPr>
        <p:spPr>
          <a:xfrm>
            <a:off x="4572000" y="972720"/>
            <a:ext cx="486360" cy="360"/>
          </a:xfrm>
          <a:custGeom>
            <a:avLst/>
            <a:gdLst/>
            <a:ahLst/>
            <a:rect l="l" t="t" r="r" b="b"/>
            <a:pathLst>
              <a:path w="21600" h="21600">
                <a:moveTo>
                  <a:pt x="0" y="0"/>
                </a:moveTo>
                <a:lnTo>
                  <a:pt x="21600" y="21600"/>
                </a:lnTo>
              </a:path>
            </a:pathLst>
          </a:custGeom>
          <a:noFill/>
          <a:ln w="9525">
            <a:solidFill>
              <a:srgbClr val="000000"/>
            </a:solidFill>
            <a:round/>
            <a:tailEnd len="med" type="triangle" w="med"/>
          </a:ln>
          <a:effectLst>
            <a:outerShdw algn="bl" blurRad="57240" dir="5400000" dist="19080" rotWithShape="0">
              <a:srgbClr val="000000">
                <a:alpha val="50000"/>
              </a:srgbClr>
            </a:outerShdw>
          </a:effectLst>
        </p:spPr>
        <p:style>
          <a:lnRef idx="0"/>
          <a:fillRef idx="0"/>
          <a:effectRef idx="0"/>
          <a:fontRef idx="minor"/>
        </p:style>
      </p:sp>
      <p:sp>
        <p:nvSpPr>
          <p:cNvPr id="270" name="Google Shape;184;p10"/>
          <p:cNvSpPr/>
          <p:nvPr/>
        </p:nvSpPr>
        <p:spPr>
          <a:xfrm rot="16200000">
            <a:off x="2298600" y="744120"/>
            <a:ext cx="570960" cy="1028520"/>
          </a:xfrm>
          <a:prstGeom prst="curvedConnector2">
            <a:avLst/>
          </a:prstGeom>
          <a:noFill/>
          <a:ln w="9525">
            <a:solidFill>
              <a:srgbClr val="000000"/>
            </a:solidFill>
            <a:round/>
            <a:tailEnd len="med" type="triangle" w="med"/>
          </a:ln>
          <a:effectLst>
            <a:outerShdw algn="bl" blurRad="57240" dir="5400000" dist="19080" rotWithShape="0">
              <a:srgbClr val="000000">
                <a:alpha val="50000"/>
              </a:srgbClr>
            </a:outerShdw>
          </a:effectLst>
        </p:spPr>
        <p:style>
          <a:lnRef idx="0"/>
          <a:fillRef idx="0"/>
          <a:effectRef idx="0"/>
          <a:fontRef idx="minor"/>
        </p:style>
      </p:sp>
      <p:sp>
        <p:nvSpPr>
          <p:cNvPr id="271" name="Google Shape;185;p10"/>
          <p:cNvSpPr/>
          <p:nvPr/>
        </p:nvSpPr>
        <p:spPr>
          <a:xfrm>
            <a:off x="6330600" y="972720"/>
            <a:ext cx="1068120" cy="827640"/>
          </a:xfrm>
          <a:prstGeom prst="curvedConnector2">
            <a:avLst/>
          </a:prstGeom>
          <a:noFill/>
          <a:ln w="9525">
            <a:solidFill>
              <a:srgbClr val="000000"/>
            </a:solidFill>
            <a:round/>
            <a:tailEnd len="med" type="triangle" w="med"/>
          </a:ln>
          <a:effectLst>
            <a:outerShdw algn="bl" blurRad="57240" dir="5400000" dist="19080" rotWithShape="0">
              <a:srgbClr val="000000">
                <a:alpha val="50000"/>
              </a:srgbClr>
            </a:outerShdw>
          </a:effectLst>
        </p:spPr>
        <p:style>
          <a:lnRef idx="0"/>
          <a:fillRef idx="0"/>
          <a:effectRef idx="0"/>
          <a:fontRef idx="minor"/>
        </p:style>
      </p:sp>
      <p:sp>
        <p:nvSpPr>
          <p:cNvPr id="272" name="Google Shape;186;p10"/>
          <p:cNvSpPr/>
          <p:nvPr/>
        </p:nvSpPr>
        <p:spPr>
          <a:xfrm>
            <a:off x="6762600" y="2804760"/>
            <a:ext cx="1271520" cy="647280"/>
          </a:xfrm>
          <a:prstGeom prst="rect">
            <a:avLst/>
          </a:prstGeom>
          <a:solidFill>
            <a:schemeClr val="lt2"/>
          </a:solidFill>
          <a:ln w="9525">
            <a:solidFill>
              <a:srgbClr val="000000"/>
            </a:solidFill>
            <a:round/>
          </a:ln>
          <a:effectLst>
            <a:outerShdw algn="bl" blurRad="57240" dir="5400000" dist="19080" rotWithShape="0">
              <a:srgbClr val="000000">
                <a:alpha val="50000"/>
              </a:srgbClr>
            </a:outerShdw>
          </a:effectLst>
        </p:spPr>
        <p:style>
          <a:lnRef idx="0"/>
          <a:fillRef idx="0"/>
          <a:effectRef idx="0"/>
          <a:fontRef idx="minor"/>
        </p:style>
        <p:txBody>
          <a:bodyPr tIns="91440" bIns="91440" anchor="ctr">
            <a:noAutofit/>
          </a:bodyPr>
          <a:p>
            <a:pPr algn="ctr">
              <a:lnSpc>
                <a:spcPct val="100000"/>
              </a:lnSpc>
              <a:tabLst>
                <a:tab algn="l" pos="0"/>
              </a:tabLst>
            </a:pPr>
            <a:r>
              <a:rPr b="0" lang="zh-TW" sz="1400" spc="-1" strike="noStrike">
                <a:solidFill>
                  <a:srgbClr val="000000"/>
                </a:solidFill>
                <a:latin typeface="Arial"/>
                <a:ea typeface="Arial"/>
              </a:rPr>
              <a:t>鏡頭辨識選購商品</a:t>
            </a:r>
            <a:endParaRPr b="0" lang="en-US" sz="1400" spc="-1" strike="noStrike">
              <a:latin typeface="Arial"/>
            </a:endParaRPr>
          </a:p>
        </p:txBody>
      </p:sp>
      <p:sp>
        <p:nvSpPr>
          <p:cNvPr id="273" name="Google Shape;187;p10"/>
          <p:cNvSpPr/>
          <p:nvPr/>
        </p:nvSpPr>
        <p:spPr>
          <a:xfrm rot="10800000">
            <a:off x="2070720" y="3506040"/>
            <a:ext cx="1028520" cy="718200"/>
          </a:xfrm>
          <a:prstGeom prst="curvedConnector2">
            <a:avLst/>
          </a:prstGeom>
          <a:noFill/>
          <a:ln w="9525">
            <a:solidFill>
              <a:srgbClr val="000000"/>
            </a:solidFill>
            <a:round/>
            <a:tailEnd len="med" type="triangle" w="med"/>
          </a:ln>
          <a:effectLst>
            <a:outerShdw algn="bl" blurRad="57240" dir="5400000" dist="19080" rotWithShape="0">
              <a:srgbClr val="000000">
                <a:alpha val="50000"/>
              </a:srgbClr>
            </a:outerShdw>
          </a:effectLst>
        </p:spPr>
        <p:style>
          <a:lnRef idx="0"/>
          <a:fillRef idx="0"/>
          <a:effectRef idx="0"/>
          <a:fontRef idx="minor"/>
        </p:style>
      </p:sp>
      <p:sp>
        <p:nvSpPr>
          <p:cNvPr id="274" name="Google Shape;188;p10"/>
          <p:cNvSpPr/>
          <p:nvPr/>
        </p:nvSpPr>
        <p:spPr>
          <a:xfrm>
            <a:off x="7399080" y="2448360"/>
            <a:ext cx="360" cy="355680"/>
          </a:xfrm>
          <a:custGeom>
            <a:avLst/>
            <a:gdLst/>
            <a:ahLst/>
            <a:rect l="l" t="t" r="r" b="b"/>
            <a:pathLst>
              <a:path w="21600" h="21600">
                <a:moveTo>
                  <a:pt x="0" y="0"/>
                </a:moveTo>
                <a:lnTo>
                  <a:pt x="21600" y="21600"/>
                </a:lnTo>
              </a:path>
            </a:pathLst>
          </a:custGeom>
          <a:noFill/>
          <a:ln w="9525">
            <a:solidFill>
              <a:srgbClr val="000000"/>
            </a:solidFill>
            <a:round/>
            <a:tailEnd len="med" type="triangle" w="med"/>
          </a:ln>
          <a:effectLst>
            <a:outerShdw algn="bl" blurRad="57240" dir="5400000" dist="19080" rotWithShape="0">
              <a:srgbClr val="000000">
                <a:alpha val="50000"/>
              </a:srgbClr>
            </a:outerShdw>
          </a:effectLst>
        </p:spPr>
        <p:style>
          <a:lnRef idx="0"/>
          <a:fillRef idx="0"/>
          <a:effectRef idx="0"/>
          <a:fontRef idx="minor"/>
        </p:style>
      </p:sp>
      <p:sp>
        <p:nvSpPr>
          <p:cNvPr id="275" name="Google Shape;189;p10"/>
          <p:cNvSpPr/>
          <p:nvPr/>
        </p:nvSpPr>
        <p:spPr>
          <a:xfrm rot="5400000">
            <a:off x="6599160" y="3424320"/>
            <a:ext cx="771480" cy="827280"/>
          </a:xfrm>
          <a:prstGeom prst="curvedConnector2">
            <a:avLst/>
          </a:prstGeom>
          <a:noFill/>
          <a:ln w="9525">
            <a:solidFill>
              <a:srgbClr val="000000"/>
            </a:solidFill>
            <a:round/>
            <a:tailEnd len="med" type="triangle" w="med"/>
          </a:ln>
          <a:effectLst>
            <a:outerShdw algn="bl" blurRad="57240" dir="5400000" dist="19080" rotWithShape="0">
              <a:srgbClr val="000000">
                <a:alpha val="50000"/>
              </a:srgbClr>
            </a:outerShdw>
          </a:effectLst>
        </p:spPr>
        <p:style>
          <a:lnRef idx="0"/>
          <a:fillRef idx="0"/>
          <a:effectRef idx="0"/>
          <a:fontRef idx="minor"/>
        </p:style>
      </p:sp>
      <p:sp>
        <p:nvSpPr>
          <p:cNvPr id="276" name="Google Shape;190;p10"/>
          <p:cNvSpPr/>
          <p:nvPr/>
        </p:nvSpPr>
        <p:spPr>
          <a:xfrm flipH="1">
            <a:off x="4475520" y="4224240"/>
            <a:ext cx="530640" cy="360"/>
          </a:xfrm>
          <a:prstGeom prst="curvedConnector3">
            <a:avLst>
              <a:gd name="adj1" fmla="val 50002"/>
            </a:avLst>
          </a:prstGeom>
          <a:noFill/>
          <a:ln w="9525">
            <a:solidFill>
              <a:srgbClr val="000000"/>
            </a:solidFill>
            <a:round/>
            <a:tailEnd len="med" type="triangle" w="med"/>
          </a:ln>
          <a:effectLst>
            <a:outerShdw algn="bl" blurRad="57240" dir="5400000" dist="19080" rotWithShape="0">
              <a:srgbClr val="000000">
                <a:alpha val="50000"/>
              </a:srgbClr>
            </a:outerShdw>
          </a:effectLst>
        </p:spPr>
        <p:style>
          <a:lnRef idx="0"/>
          <a:fillRef idx="0"/>
          <a:effectRef idx="0"/>
          <a:fontRef idx="minor"/>
        </p:style>
      </p:sp>
      <p:sp>
        <p:nvSpPr>
          <p:cNvPr id="277" name="Google Shape;191;p10"/>
          <p:cNvSpPr/>
          <p:nvPr/>
        </p:nvSpPr>
        <p:spPr>
          <a:xfrm rot="10800000">
            <a:off x="2069640" y="2298600"/>
            <a:ext cx="360" cy="452520"/>
          </a:xfrm>
          <a:custGeom>
            <a:avLst/>
            <a:gdLst/>
            <a:ahLst/>
            <a:rect l="l" t="t" r="r" b="b"/>
            <a:pathLst>
              <a:path w="21600" h="21600">
                <a:moveTo>
                  <a:pt x="0" y="0"/>
                </a:moveTo>
                <a:lnTo>
                  <a:pt x="21600" y="21600"/>
                </a:lnTo>
              </a:path>
            </a:pathLst>
          </a:custGeom>
          <a:noFill/>
          <a:ln w="9525">
            <a:solidFill>
              <a:srgbClr val="000000"/>
            </a:solidFill>
            <a:round/>
            <a:tailEnd len="med" type="triangle" w="med"/>
          </a:ln>
          <a:effectLst>
            <a:outerShdw algn="bl" blurRad="57240" dir="5400000" dist="19080" rotWithShape="0">
              <a:srgbClr val="000000">
                <a:alpha val="50000"/>
              </a:srgbClr>
            </a:outerShdw>
          </a:effectLst>
        </p:spPr>
        <p:style>
          <a:lnRef idx="0"/>
          <a:fillRef idx="0"/>
          <a:effectRef idx="0"/>
          <a:fontRef idx="minor"/>
        </p:style>
      </p:sp>
      <p:pic>
        <p:nvPicPr>
          <p:cNvPr id="278" name="Google Shape;192;p10" descr=""/>
          <p:cNvPicPr/>
          <p:nvPr/>
        </p:nvPicPr>
        <p:blipFill>
          <a:blip r:embed="rId1"/>
          <a:stretch/>
        </p:blipFill>
        <p:spPr>
          <a:xfrm>
            <a:off x="447840" y="1630080"/>
            <a:ext cx="530640" cy="581400"/>
          </a:xfrm>
          <a:prstGeom prst="rect">
            <a:avLst/>
          </a:prstGeom>
          <a:ln w="0">
            <a:noFill/>
          </a:ln>
        </p:spPr>
      </p:pic>
      <p:sp>
        <p:nvSpPr>
          <p:cNvPr id="279" name="Google Shape;193;p10"/>
          <p:cNvSpPr/>
          <p:nvPr/>
        </p:nvSpPr>
        <p:spPr>
          <a:xfrm>
            <a:off x="978840" y="1921320"/>
            <a:ext cx="275040" cy="360"/>
          </a:xfrm>
          <a:custGeom>
            <a:avLst/>
            <a:gdLst/>
            <a:ahLst/>
            <a:rect l="l" t="t" r="r" b="b"/>
            <a:pathLst>
              <a:path w="21600" h="21600">
                <a:moveTo>
                  <a:pt x="0" y="0"/>
                </a:moveTo>
                <a:lnTo>
                  <a:pt x="21600" y="21600"/>
                </a:lnTo>
              </a:path>
            </a:pathLst>
          </a:custGeom>
          <a:noFill/>
          <a:ln w="9525">
            <a:solidFill>
              <a:srgbClr val="000000"/>
            </a:solidFill>
            <a:round/>
            <a:tailEnd len="med" type="triangle" w="med"/>
          </a:ln>
        </p:spPr>
        <p:style>
          <a:lnRef idx="0"/>
          <a:fillRef idx="0"/>
          <a:effectRef idx="0"/>
          <a:fontRef idx="minor"/>
        </p:style>
      </p:sp>
      <p:sp>
        <p:nvSpPr>
          <p:cNvPr id="280" name="Google Shape;194;p10"/>
          <p:cNvSpPr/>
          <p:nvPr/>
        </p:nvSpPr>
        <p:spPr>
          <a:xfrm>
            <a:off x="447840" y="2212200"/>
            <a:ext cx="827280" cy="411480"/>
          </a:xfrm>
          <a:prstGeom prst="rect">
            <a:avLst/>
          </a:prstGeom>
          <a:noFill/>
          <a:ln w="0">
            <a:noFill/>
          </a:ln>
        </p:spPr>
        <p:style>
          <a:lnRef idx="0"/>
          <a:fillRef idx="0"/>
          <a:effectRef idx="0"/>
          <a:fontRef idx="minor"/>
        </p:style>
        <p:txBody>
          <a:bodyPr tIns="91440" bIns="91440">
            <a:spAutoFit/>
          </a:bodyPr>
          <a:p>
            <a:pPr>
              <a:lnSpc>
                <a:spcPct val="100000"/>
              </a:lnSpc>
              <a:tabLst>
                <a:tab algn="l" pos="0"/>
              </a:tabLst>
            </a:pPr>
            <a:r>
              <a:rPr b="0" lang="zh-TW" sz="1500" spc="-1" strike="noStrike">
                <a:solidFill>
                  <a:srgbClr val="000000"/>
                </a:solidFill>
                <a:latin typeface="Arial"/>
                <a:ea typeface="Arial"/>
              </a:rPr>
              <a:t>起點</a:t>
            </a:r>
            <a:endParaRPr b="0" lang="en-US" sz="1500" spc="-1" strike="noStrike">
              <a:latin typeface="Arial"/>
            </a:endParaRPr>
          </a:p>
        </p:txBody>
      </p:sp>
      <p:sp>
        <p:nvSpPr>
          <p:cNvPr id="281" name="Google Shape;195;p10"/>
          <p:cNvSpPr/>
          <p:nvPr/>
        </p:nvSpPr>
        <p:spPr>
          <a:xfrm>
            <a:off x="3071880" y="2270880"/>
            <a:ext cx="2999520" cy="503280"/>
          </a:xfrm>
          <a:prstGeom prst="rect">
            <a:avLst/>
          </a:prstGeom>
          <a:noFill/>
          <a:ln w="0">
            <a:noFill/>
          </a:ln>
        </p:spPr>
        <p:style>
          <a:lnRef idx="0"/>
          <a:fillRef idx="0"/>
          <a:effectRef idx="0"/>
          <a:fontRef idx="minor"/>
        </p:style>
        <p:txBody>
          <a:bodyPr tIns="91440" bIns="91440">
            <a:spAutoFit/>
          </a:bodyPr>
          <a:p>
            <a:pPr algn="ctr">
              <a:lnSpc>
                <a:spcPct val="100000"/>
              </a:lnSpc>
              <a:tabLst>
                <a:tab algn="l" pos="0"/>
              </a:tabLst>
            </a:pPr>
            <a:r>
              <a:rPr b="1" lang="en-US" sz="2100" spc="-1" strike="noStrike">
                <a:solidFill>
                  <a:srgbClr val="000000"/>
                </a:solidFill>
                <a:latin typeface="Arial"/>
                <a:ea typeface="Arial"/>
              </a:rPr>
              <a:t>AI</a:t>
            </a:r>
            <a:r>
              <a:rPr b="1" lang="zh-TW" sz="2100" spc="-1" strike="noStrike">
                <a:solidFill>
                  <a:srgbClr val="000000"/>
                </a:solidFill>
                <a:latin typeface="Arial"/>
                <a:ea typeface="Arial"/>
              </a:rPr>
              <a:t>智能購物車</a:t>
            </a:r>
            <a:endParaRPr b="0" lang="en-US" sz="2100" spc="-1" strike="noStrike">
              <a:latin typeface="Aria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00000"/>
      </a:dk2>
      <a:lt2>
        <a:srgbClr val="ffffff"/>
      </a:lt2>
      <a:accent1>
        <a:srgbClr val="4f2683"/>
      </a:accent1>
      <a:accent2>
        <a:srgbClr val="f69008"/>
      </a:accent2>
      <a:accent3>
        <a:srgbClr val="46aa42"/>
      </a:accent3>
      <a:accent4>
        <a:srgbClr val="f50505"/>
      </a:accent4>
      <a:accent5>
        <a:srgbClr val="b4b2b0"/>
      </a:accent5>
      <a:accent6>
        <a:srgbClr val="00638a"/>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00000"/>
      </a:dk2>
      <a:lt2>
        <a:srgbClr val="ffffff"/>
      </a:lt2>
      <a:accent1>
        <a:srgbClr val="4f2683"/>
      </a:accent1>
      <a:accent2>
        <a:srgbClr val="f69008"/>
      </a:accent2>
      <a:accent3>
        <a:srgbClr val="46aa42"/>
      </a:accent3>
      <a:accent4>
        <a:srgbClr val="f50505"/>
      </a:accent4>
      <a:accent5>
        <a:srgbClr val="b4b2b0"/>
      </a:accent5>
      <a:accent6>
        <a:srgbClr val="00638a"/>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00000"/>
      </a:dk2>
      <a:lt2>
        <a:srgbClr val="ffffff"/>
      </a:lt2>
      <a:accent1>
        <a:srgbClr val="4f2683"/>
      </a:accent1>
      <a:accent2>
        <a:srgbClr val="f69008"/>
      </a:accent2>
      <a:accent3>
        <a:srgbClr val="46aa42"/>
      </a:accent3>
      <a:accent4>
        <a:srgbClr val="f50505"/>
      </a:accent4>
      <a:accent5>
        <a:srgbClr val="b4b2b0"/>
      </a:accent5>
      <a:accent6>
        <a:srgbClr val="00638a"/>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000000"/>
      </a:dk2>
      <a:lt2>
        <a:srgbClr val="ffffff"/>
      </a:lt2>
      <a:accent1>
        <a:srgbClr val="4f2683"/>
      </a:accent1>
      <a:accent2>
        <a:srgbClr val="f69008"/>
      </a:accent2>
      <a:accent3>
        <a:srgbClr val="46aa42"/>
      </a:accent3>
      <a:accent4>
        <a:srgbClr val="f50505"/>
      </a:accent4>
      <a:accent5>
        <a:srgbClr val="b4b2b0"/>
      </a:accent5>
      <a:accent6>
        <a:srgbClr val="00638a"/>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55</TotalTime>
  <Application>LibreOffice/7.1.7.2$Windows_X86_64 LibreOffice_project/c6a4e3954236145e2acb0b65f68614365aeee33f</Application>
  <AppVersion>15.0000</AppVersion>
  <Words>1784</Words>
  <Paragraphs>239</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dc:description/>
  <dc:language>zh-TW</dc:language>
  <cp:lastModifiedBy/>
  <dcterms:modified xsi:type="dcterms:W3CDTF">2022-08-01T11:52:15Z</dcterms:modified>
  <cp:revision>8</cp:revision>
  <dc:subject/>
  <dc:title>PowerPoint 簡報</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otes">
    <vt:i4>33</vt:i4>
  </property>
  <property fmtid="{D5CDD505-2E9C-101B-9397-08002B2CF9AE}" pid="3" name="PresentationFormat">
    <vt:lpwstr>如螢幕大小 (16:9)</vt:lpwstr>
  </property>
  <property fmtid="{D5CDD505-2E9C-101B-9397-08002B2CF9AE}" pid="4" name="Slides">
    <vt:i4>33</vt:i4>
  </property>
</Properties>
</file>